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tags/tag3.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1"/>
  </p:sldMasterIdLst>
  <p:notesMasterIdLst>
    <p:notesMasterId r:id="rId32"/>
  </p:notesMasterIdLst>
  <p:handoutMasterIdLst>
    <p:handoutMasterId r:id="rId33"/>
  </p:handoutMasterIdLst>
  <p:sldIdLst>
    <p:sldId id="256" r:id="rId2"/>
    <p:sldId id="290" r:id="rId3"/>
    <p:sldId id="304" r:id="rId4"/>
    <p:sldId id="291" r:id="rId5"/>
    <p:sldId id="292" r:id="rId6"/>
    <p:sldId id="293" r:id="rId7"/>
    <p:sldId id="294" r:id="rId8"/>
    <p:sldId id="306" r:id="rId9"/>
    <p:sldId id="295" r:id="rId10"/>
    <p:sldId id="296" r:id="rId11"/>
    <p:sldId id="297" r:id="rId12"/>
    <p:sldId id="299" r:id="rId13"/>
    <p:sldId id="261" r:id="rId14"/>
    <p:sldId id="262" r:id="rId15"/>
    <p:sldId id="263" r:id="rId16"/>
    <p:sldId id="279" r:id="rId17"/>
    <p:sldId id="280" r:id="rId18"/>
    <p:sldId id="307" r:id="rId19"/>
    <p:sldId id="265" r:id="rId20"/>
    <p:sldId id="281" r:id="rId21"/>
    <p:sldId id="271" r:id="rId22"/>
    <p:sldId id="284" r:id="rId23"/>
    <p:sldId id="300" r:id="rId24"/>
    <p:sldId id="285" r:id="rId25"/>
    <p:sldId id="303" r:id="rId26"/>
    <p:sldId id="302" r:id="rId27"/>
    <p:sldId id="287" r:id="rId28"/>
    <p:sldId id="286" r:id="rId29"/>
    <p:sldId id="305" r:id="rId30"/>
    <p:sldId id="288" r:id="rId31"/>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Dolce, Megan" initials="LM" lastIdx="8" clrIdx="0"/>
  <p:cmAuthor id="1" name="Harris, Jennifer" initials="HJ" lastIdx="9" clrIdx="1"/>
  <p:cmAuthor id="2" name="Jennifer L. Harris" initials="JLH" lastIdx="38" clrIdx="2">
    <p:extLst/>
  </p:cmAuthor>
  <p:cmAuthor id="3" name="Patrick Mustain"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3" autoAdjust="0"/>
    <p:restoredTop sz="80470" autoAdjust="0"/>
  </p:normalViewPr>
  <p:slideViewPr>
    <p:cSldViewPr>
      <p:cViewPr varScale="1">
        <p:scale>
          <a:sx n="131" d="100"/>
          <a:sy n="131" d="100"/>
        </p:scale>
        <p:origin x="2586"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608"/>
    </p:cViewPr>
  </p:sorterViewPr>
  <p:notesViewPr>
    <p:cSldViewPr>
      <p:cViewPr varScale="1">
        <p:scale>
          <a:sx n="57" d="100"/>
          <a:sy n="57" d="100"/>
        </p:scale>
        <p:origin x="3300" y="9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What experts </a:t>
            </a:r>
            <a:r>
              <a:rPr lang="en-US" dirty="0" smtClean="0"/>
              <a:t>recommend</a:t>
            </a:r>
            <a:endParaRPr lang="en-US" dirty="0"/>
          </a:p>
        </c:rich>
      </c:tx>
      <c:layout>
        <c:manualLayout>
          <c:xMode val="edge"/>
          <c:yMode val="edge"/>
          <c:x val="0.23761140110295201"/>
          <c:y val="3.3707865168539297E-2"/>
        </c:manualLayout>
      </c:layout>
      <c:overlay val="0"/>
    </c:title>
    <c:autoTitleDeleted val="0"/>
    <c:plotArea>
      <c:layout/>
      <c:pieChart>
        <c:varyColors val="1"/>
        <c:ser>
          <c:idx val="0"/>
          <c:order val="0"/>
          <c:tx>
            <c:strRef>
              <c:f>Sheet1!$B$1</c:f>
              <c:strCache>
                <c:ptCount val="1"/>
                <c:pt idx="0">
                  <c:v>What experts Recommend</c:v>
                </c:pt>
              </c:strCache>
            </c:strRef>
          </c:tx>
          <c:dLbls>
            <c:dLbl>
              <c:idx val="0"/>
              <c:layout>
                <c:manualLayout>
                  <c:x val="0.227175676074199"/>
                  <c:y val="0.10086923825532999"/>
                </c:manualLayout>
              </c:layout>
              <c:tx>
                <c:rich>
                  <a:bodyPr/>
                  <a:lstStyle/>
                  <a:p>
                    <a:r>
                      <a:rPr lang="en-US" dirty="0" smtClean="0"/>
                      <a:t>Empty calories</a:t>
                    </a:r>
                  </a:p>
                  <a:p>
                    <a:r>
                      <a:rPr lang="en-US" dirty="0" smtClean="0"/>
                      <a:t>(from</a:t>
                    </a:r>
                    <a:r>
                      <a:rPr lang="en-US" baseline="0" dirty="0" smtClean="0"/>
                      <a:t> sugar and fat)</a:t>
                    </a:r>
                  </a:p>
                  <a:p>
                    <a:r>
                      <a:rPr lang="en-US" dirty="0" smtClean="0"/>
                      <a:t> 10%</a:t>
                    </a:r>
                    <a:endParaRPr lang="en-US" dirty="0"/>
                  </a:p>
                </c:rich>
              </c:tx>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46C-40F2-979A-3C73B9B7D5AA}"/>
                </c:ext>
              </c:extLst>
            </c:dLbl>
            <c:dLbl>
              <c:idx val="1"/>
              <c:layout>
                <c:manualLayout>
                  <c:x val="0.10261493998643401"/>
                  <c:y val="-0.169101123595506"/>
                </c:manualLayout>
              </c:layout>
              <c:tx>
                <c:rich>
                  <a:bodyPr/>
                  <a:lstStyle/>
                  <a:p>
                    <a:r>
                      <a:rPr lang="en-US" dirty="0" smtClean="0"/>
                      <a:t>Nutritious </a:t>
                    </a:r>
                  </a:p>
                  <a:p>
                    <a:r>
                      <a:rPr lang="en-US" dirty="0" smtClean="0"/>
                      <a:t>calories </a:t>
                    </a:r>
                  </a:p>
                  <a:p>
                    <a:r>
                      <a:rPr lang="en-US" dirty="0" smtClean="0"/>
                      <a:t>90%</a:t>
                    </a:r>
                    <a:endParaRPr lang="en-US" dirty="0"/>
                  </a:p>
                </c:rich>
              </c:tx>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46C-40F2-979A-3C73B9B7D5AA}"/>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Sheet1!$A$2:$A$5</c:f>
              <c:strCache>
                <c:ptCount val="2"/>
                <c:pt idx="0">
                  <c:v>Empty Calories 10%</c:v>
                </c:pt>
                <c:pt idx="1">
                  <c:v>Other Food</c:v>
                </c:pt>
              </c:strCache>
            </c:strRef>
          </c:cat>
          <c:val>
            <c:numRef>
              <c:f>Sheet1!$B$2:$B$5</c:f>
              <c:numCache>
                <c:formatCode>General</c:formatCode>
                <c:ptCount val="4"/>
                <c:pt idx="0">
                  <c:v>10</c:v>
                </c:pt>
                <c:pt idx="1">
                  <c:v>90</c:v>
                </c:pt>
              </c:numCache>
            </c:numRef>
          </c:val>
          <c:extLst>
            <c:ext xmlns:c16="http://schemas.microsoft.com/office/drawing/2014/chart" uri="{C3380CC4-5D6E-409C-BE32-E72D297353CC}">
              <c16:uniqueId val="{00000002-D46C-40F2-979A-3C73B9B7D5AA}"/>
            </c:ext>
          </c:extLst>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manualLayout>
          <c:xMode val="edge"/>
          <c:yMode val="edge"/>
          <c:x val="0.35077083333333298"/>
          <c:y val="3.7499999999999999E-2"/>
        </c:manualLayout>
      </c:layout>
      <c:overlay val="0"/>
    </c:title>
    <c:autoTitleDeleted val="0"/>
    <c:plotArea>
      <c:layout/>
      <c:pieChart>
        <c:varyColors val="1"/>
        <c:ser>
          <c:idx val="0"/>
          <c:order val="0"/>
          <c:tx>
            <c:strRef>
              <c:f>Sheet1!$B$1</c:f>
              <c:strCache>
                <c:ptCount val="1"/>
                <c:pt idx="0">
                  <c:v>What kids eat</c:v>
                </c:pt>
              </c:strCache>
            </c:strRef>
          </c:tx>
          <c:dLbls>
            <c:dLbl>
              <c:idx val="0"/>
              <c:layout/>
              <c:tx>
                <c:rich>
                  <a:bodyPr/>
                  <a:lstStyle/>
                  <a:p>
                    <a:r>
                      <a:rPr lang="en-US" dirty="0"/>
                      <a:t>Empty </a:t>
                    </a:r>
                    <a:r>
                      <a:rPr lang="en-US" dirty="0" smtClean="0"/>
                      <a:t>calories 40%</a:t>
                    </a:r>
                    <a:endParaRPr lang="en-US" dirty="0"/>
                  </a:p>
                </c:rich>
              </c:tx>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99-4623-8D06-00F386E7CD47}"/>
                </c:ext>
              </c:extLst>
            </c:dLbl>
            <c:dLbl>
              <c:idx val="1"/>
              <c:layout>
                <c:manualLayout>
                  <c:x val="0.20942150590551201"/>
                  <c:y val="-2.8745324803149602E-2"/>
                </c:manualLayout>
              </c:layout>
              <c:tx>
                <c:rich>
                  <a:bodyPr/>
                  <a:lstStyle/>
                  <a:p>
                    <a:r>
                      <a:rPr lang="en-US" dirty="0" smtClean="0"/>
                      <a:t>Nutritious</a:t>
                    </a:r>
                    <a:r>
                      <a:rPr lang="en-US" baseline="0" dirty="0" smtClean="0"/>
                      <a:t> calories</a:t>
                    </a:r>
                    <a:r>
                      <a:rPr lang="en-US" dirty="0" smtClean="0"/>
                      <a:t> 60%</a:t>
                    </a:r>
                    <a:endParaRPr lang="en-US" dirty="0"/>
                  </a:p>
                </c:rich>
              </c:tx>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99-4623-8D06-00F386E7CD47}"/>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Sheet1!$A$2:$A$5</c:f>
              <c:strCache>
                <c:ptCount val="2"/>
                <c:pt idx="0">
                  <c:v>Empty Calories 40%</c:v>
                </c:pt>
                <c:pt idx="1">
                  <c:v>Other Food 60%</c:v>
                </c:pt>
              </c:strCache>
            </c:strRef>
          </c:cat>
          <c:val>
            <c:numRef>
              <c:f>Sheet1!$B$2:$B$5</c:f>
              <c:numCache>
                <c:formatCode>0%</c:formatCode>
                <c:ptCount val="4"/>
                <c:pt idx="0">
                  <c:v>0.4</c:v>
                </c:pt>
                <c:pt idx="1">
                  <c:v>0.6</c:v>
                </c:pt>
              </c:numCache>
            </c:numRef>
          </c:val>
          <c:extLst>
            <c:ext xmlns:c16="http://schemas.microsoft.com/office/drawing/2014/chart" uri="{C3380CC4-5D6E-409C-BE32-E72D297353CC}">
              <c16:uniqueId val="{00000002-D299-4623-8D06-00F386E7CD47}"/>
            </c:ext>
          </c:extLst>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9997979002624697"/>
          <c:y val="5.5625000000000001E-2"/>
          <c:w val="0.37195892388451401"/>
          <c:h val="0.82353149606299203"/>
        </c:manualLayout>
      </c:layout>
      <c:barChart>
        <c:barDir val="col"/>
        <c:grouping val="clustered"/>
        <c:varyColors val="0"/>
        <c:ser>
          <c:idx val="0"/>
          <c:order val="0"/>
          <c:tx>
            <c:strRef>
              <c:f>Sheet1!$B$1</c:f>
              <c:strCache>
                <c:ptCount val="1"/>
                <c:pt idx="0">
                  <c:v>Eat enough</c:v>
                </c:pt>
              </c:strCache>
            </c:strRef>
          </c:tx>
          <c:invertIfNegative val="0"/>
          <c:cat>
            <c:strRef>
              <c:f>Sheet1!$A$2:$A$3</c:f>
              <c:strCache>
                <c:ptCount val="2"/>
                <c:pt idx="0">
                  <c:v>Fruits</c:v>
                </c:pt>
                <c:pt idx="1">
                  <c:v>Vegetables</c:v>
                </c:pt>
              </c:strCache>
            </c:strRef>
          </c:cat>
          <c:val>
            <c:numRef>
              <c:f>Sheet1!$B$2:$B$3</c:f>
              <c:numCache>
                <c:formatCode>0%</c:formatCode>
                <c:ptCount val="2"/>
                <c:pt idx="0">
                  <c:v>0.4</c:v>
                </c:pt>
                <c:pt idx="1">
                  <c:v>7.0000000000000007E-2</c:v>
                </c:pt>
              </c:numCache>
            </c:numRef>
          </c:val>
          <c:extLst>
            <c:ext xmlns:c16="http://schemas.microsoft.com/office/drawing/2014/chart" uri="{C3380CC4-5D6E-409C-BE32-E72D297353CC}">
              <c16:uniqueId val="{00000000-4E68-4C9F-98CC-4826F093AE86}"/>
            </c:ext>
          </c:extLst>
        </c:ser>
        <c:ser>
          <c:idx val="1"/>
          <c:order val="1"/>
          <c:tx>
            <c:strRef>
              <c:f>Sheet1!$C$1</c:f>
              <c:strCache>
                <c:ptCount val="1"/>
                <c:pt idx="0">
                  <c:v>Eat too little</c:v>
                </c:pt>
              </c:strCache>
            </c:strRef>
          </c:tx>
          <c:spPr>
            <a:solidFill>
              <a:schemeClr val="accent3"/>
            </a:solidFill>
            <a:effectLst/>
          </c:spPr>
          <c:invertIfNegative val="0"/>
          <c:cat>
            <c:strRef>
              <c:f>Sheet1!$A$2:$A$3</c:f>
              <c:strCache>
                <c:ptCount val="2"/>
                <c:pt idx="0">
                  <c:v>Fruits</c:v>
                </c:pt>
                <c:pt idx="1">
                  <c:v>Vegetables</c:v>
                </c:pt>
              </c:strCache>
            </c:strRef>
          </c:cat>
          <c:val>
            <c:numRef>
              <c:f>Sheet1!$C$2:$C$3</c:f>
              <c:numCache>
                <c:formatCode>0%</c:formatCode>
                <c:ptCount val="2"/>
                <c:pt idx="0">
                  <c:v>0.6</c:v>
                </c:pt>
                <c:pt idx="1">
                  <c:v>0.93</c:v>
                </c:pt>
              </c:numCache>
            </c:numRef>
          </c:val>
          <c:extLst>
            <c:ext xmlns:c16="http://schemas.microsoft.com/office/drawing/2014/chart" uri="{C3380CC4-5D6E-409C-BE32-E72D297353CC}">
              <c16:uniqueId val="{00000001-4E68-4C9F-98CC-4826F093AE86}"/>
            </c:ext>
          </c:extLst>
        </c:ser>
        <c:ser>
          <c:idx val="2"/>
          <c:order val="2"/>
          <c:tx>
            <c:strRef>
              <c:f>Sheet1!$D$1</c:f>
              <c:strCache>
                <c:ptCount val="1"/>
                <c:pt idx="0">
                  <c:v>Column1</c:v>
                </c:pt>
              </c:strCache>
            </c:strRef>
          </c:tx>
          <c:invertIfNegative val="0"/>
          <c:cat>
            <c:strRef>
              <c:f>Sheet1!$A$2:$A$3</c:f>
              <c:strCache>
                <c:ptCount val="2"/>
                <c:pt idx="0">
                  <c:v>Fruits</c:v>
                </c:pt>
                <c:pt idx="1">
                  <c:v>Vegetables</c:v>
                </c:pt>
              </c:strCache>
            </c:strRef>
          </c:cat>
          <c:val>
            <c:numRef>
              <c:f>Sheet1!$D$2:$D$3</c:f>
              <c:numCache>
                <c:formatCode>General</c:formatCode>
                <c:ptCount val="2"/>
              </c:numCache>
            </c:numRef>
          </c:val>
          <c:extLst>
            <c:ext xmlns:c16="http://schemas.microsoft.com/office/drawing/2014/chart" uri="{C3380CC4-5D6E-409C-BE32-E72D297353CC}">
              <c16:uniqueId val="{00000002-4E68-4C9F-98CC-4826F093AE86}"/>
            </c:ext>
          </c:extLst>
        </c:ser>
        <c:dLbls>
          <c:showLegendKey val="0"/>
          <c:showVal val="0"/>
          <c:showCatName val="0"/>
          <c:showSerName val="0"/>
          <c:showPercent val="0"/>
          <c:showBubbleSize val="0"/>
        </c:dLbls>
        <c:gapWidth val="150"/>
        <c:axId val="-2139753392"/>
        <c:axId val="-2139760160"/>
      </c:barChart>
      <c:catAx>
        <c:axId val="-2139753392"/>
        <c:scaling>
          <c:orientation val="minMax"/>
        </c:scaling>
        <c:delete val="0"/>
        <c:axPos val="b"/>
        <c:numFmt formatCode="General" sourceLinked="0"/>
        <c:majorTickMark val="none"/>
        <c:minorTickMark val="none"/>
        <c:tickLblPos val="nextTo"/>
        <c:crossAx val="-2139760160"/>
        <c:crosses val="autoZero"/>
        <c:auto val="1"/>
        <c:lblAlgn val="ctr"/>
        <c:lblOffset val="100"/>
        <c:noMultiLvlLbl val="0"/>
      </c:catAx>
      <c:valAx>
        <c:axId val="-2139760160"/>
        <c:scaling>
          <c:orientation val="minMax"/>
        </c:scaling>
        <c:delete val="0"/>
        <c:axPos val="l"/>
        <c:majorGridlines>
          <c:spPr>
            <a:ln>
              <a:noFill/>
            </a:ln>
          </c:spPr>
        </c:majorGridlines>
        <c:title>
          <c:tx>
            <c:rich>
              <a:bodyPr rot="0" vert="horz"/>
              <a:lstStyle/>
              <a:p>
                <a:pPr>
                  <a:defRPr/>
                </a:pPr>
                <a:r>
                  <a:rPr lang="en-US" dirty="0" smtClean="0"/>
                  <a:t>% of</a:t>
                </a:r>
              </a:p>
              <a:p>
                <a:pPr>
                  <a:defRPr/>
                </a:pPr>
                <a:r>
                  <a:rPr lang="en-US" dirty="0" smtClean="0"/>
                  <a:t>children</a:t>
                </a:r>
              </a:p>
            </c:rich>
          </c:tx>
          <c:layout/>
          <c:overlay val="0"/>
        </c:title>
        <c:numFmt formatCode="0%" sourceLinked="1"/>
        <c:majorTickMark val="out"/>
        <c:minorTickMark val="none"/>
        <c:tickLblPos val="nextTo"/>
        <c:crossAx val="-2139753392"/>
        <c:crosses val="autoZero"/>
        <c:crossBetween val="between"/>
      </c:valAx>
    </c:plotArea>
    <c:legend>
      <c:legendPos val="r"/>
      <c:legendEntry>
        <c:idx val="2"/>
        <c:delete val="1"/>
      </c:legendEntry>
      <c:layout>
        <c:manualLayout>
          <c:xMode val="edge"/>
          <c:yMode val="edge"/>
          <c:x val="0.68124829396325404"/>
          <c:y val="0.39423646653543298"/>
          <c:w val="0.217085039370079"/>
          <c:h val="0.1865270669291340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spPr>
        <a:noFill/>
        <a:ln w="9525">
          <a:noFill/>
        </a:ln>
      </c:spPr>
    </c:floor>
    <c:sideWall>
      <c:thickness val="0"/>
    </c:sideWall>
    <c:backWall>
      <c:thickness val="0"/>
    </c:backWall>
    <c:plotArea>
      <c:layout/>
      <c:bar3DChart>
        <c:barDir val="col"/>
        <c:grouping val="stacked"/>
        <c:varyColors val="0"/>
        <c:ser>
          <c:idx val="0"/>
          <c:order val="0"/>
          <c:tx>
            <c:strRef>
              <c:f>Sheet1!$B$1</c:f>
              <c:strCache>
                <c:ptCount val="1"/>
                <c:pt idx="0">
                  <c:v>51% sugary drinks, sugary cereals, sweets &amp; snacks</c:v>
                </c:pt>
              </c:strCache>
            </c:strRef>
          </c:tx>
          <c:spPr>
            <a:effectLst>
              <a:outerShdw blurRad="50800" dist="38100" dir="2700000" algn="tl" rotWithShape="0">
                <a:prstClr val="black">
                  <a:alpha val="40000"/>
                </a:prstClr>
              </a:outerShdw>
            </a:effectLst>
          </c:spPr>
          <c:invertIfNegative val="0"/>
          <c:cat>
            <c:strRef>
              <c:f>Sheet1!$A$2</c:f>
              <c:strCache>
                <c:ptCount val="1"/>
                <c:pt idx="0">
                  <c:v>Category 1</c:v>
                </c:pt>
              </c:strCache>
            </c:strRef>
          </c:cat>
          <c:val>
            <c:numRef>
              <c:f>Sheet1!$B$2</c:f>
              <c:numCache>
                <c:formatCode>0%</c:formatCode>
                <c:ptCount val="1"/>
                <c:pt idx="0">
                  <c:v>0.51</c:v>
                </c:pt>
              </c:numCache>
            </c:numRef>
          </c:val>
          <c:extLst>
            <c:ext xmlns:c16="http://schemas.microsoft.com/office/drawing/2014/chart" uri="{C3380CC4-5D6E-409C-BE32-E72D297353CC}">
              <c16:uniqueId val="{00000000-6F76-4B4B-93C0-B6ECC0A3FC0F}"/>
            </c:ext>
          </c:extLst>
        </c:ser>
        <c:ser>
          <c:idx val="1"/>
          <c:order val="1"/>
          <c:tx>
            <c:strRef>
              <c:f>Sheet1!$C$1</c:f>
              <c:strCache>
                <c:ptCount val="1"/>
                <c:pt idx="0">
                  <c:v>40% fast food</c:v>
                </c:pt>
              </c:strCache>
            </c:strRef>
          </c:tx>
          <c:invertIfNegative val="0"/>
          <c:cat>
            <c:strRef>
              <c:f>Sheet1!$A$2</c:f>
              <c:strCache>
                <c:ptCount val="1"/>
                <c:pt idx="0">
                  <c:v>Category 1</c:v>
                </c:pt>
              </c:strCache>
            </c:strRef>
          </c:cat>
          <c:val>
            <c:numRef>
              <c:f>Sheet1!$C$2</c:f>
              <c:numCache>
                <c:formatCode>0%</c:formatCode>
                <c:ptCount val="1"/>
                <c:pt idx="0">
                  <c:v>0.4</c:v>
                </c:pt>
              </c:numCache>
            </c:numRef>
          </c:val>
          <c:extLst>
            <c:ext xmlns:c16="http://schemas.microsoft.com/office/drawing/2014/chart" uri="{C3380CC4-5D6E-409C-BE32-E72D297353CC}">
              <c16:uniqueId val="{00000001-6F76-4B4B-93C0-B6ECC0A3FC0F}"/>
            </c:ext>
          </c:extLst>
        </c:ser>
        <c:ser>
          <c:idx val="2"/>
          <c:order val="2"/>
          <c:tx>
            <c:strRef>
              <c:f>Sheet1!$D$1</c:f>
              <c:strCache>
                <c:ptCount val="1"/>
                <c:pt idx="0">
                  <c:v>9% other foods</c:v>
                </c:pt>
              </c:strCache>
            </c:strRef>
          </c:tx>
          <c:invertIfNegative val="0"/>
          <c:cat>
            <c:strRef>
              <c:f>Sheet1!$A$2</c:f>
              <c:strCache>
                <c:ptCount val="1"/>
                <c:pt idx="0">
                  <c:v>Category 1</c:v>
                </c:pt>
              </c:strCache>
            </c:strRef>
          </c:cat>
          <c:val>
            <c:numRef>
              <c:f>Sheet1!$D$2</c:f>
              <c:numCache>
                <c:formatCode>0%</c:formatCode>
                <c:ptCount val="1"/>
                <c:pt idx="0">
                  <c:v>0.09</c:v>
                </c:pt>
              </c:numCache>
            </c:numRef>
          </c:val>
          <c:extLst>
            <c:ext xmlns:c16="http://schemas.microsoft.com/office/drawing/2014/chart" uri="{C3380CC4-5D6E-409C-BE32-E72D297353CC}">
              <c16:uniqueId val="{00000002-6F76-4B4B-93C0-B6ECC0A3FC0F}"/>
            </c:ext>
          </c:extLst>
        </c:ser>
        <c:ser>
          <c:idx val="3"/>
          <c:order val="3"/>
          <c:tx>
            <c:strRef>
              <c:f>Sheet1!$E$1</c:f>
              <c:strCache>
                <c:ptCount val="1"/>
                <c:pt idx="0">
                  <c:v>&lt;1% fruits and vegetables</c:v>
                </c:pt>
              </c:strCache>
            </c:strRef>
          </c:tx>
          <c:invertIfNegative val="0"/>
          <c:cat>
            <c:strRef>
              <c:f>Sheet1!$A$2</c:f>
              <c:strCache>
                <c:ptCount val="1"/>
                <c:pt idx="0">
                  <c:v>Category 1</c:v>
                </c:pt>
              </c:strCache>
            </c:strRef>
          </c:cat>
          <c:val>
            <c:numRef>
              <c:f>Sheet1!$E$2</c:f>
              <c:numCache>
                <c:formatCode>0%</c:formatCode>
                <c:ptCount val="1"/>
                <c:pt idx="0">
                  <c:v>0.01</c:v>
                </c:pt>
              </c:numCache>
            </c:numRef>
          </c:val>
          <c:extLst>
            <c:ext xmlns:c16="http://schemas.microsoft.com/office/drawing/2014/chart" uri="{C3380CC4-5D6E-409C-BE32-E72D297353CC}">
              <c16:uniqueId val="{00000003-6F76-4B4B-93C0-B6ECC0A3FC0F}"/>
            </c:ext>
          </c:extLst>
        </c:ser>
        <c:dLbls>
          <c:showLegendKey val="0"/>
          <c:showVal val="0"/>
          <c:showCatName val="0"/>
          <c:showSerName val="0"/>
          <c:showPercent val="0"/>
          <c:showBubbleSize val="0"/>
        </c:dLbls>
        <c:gapWidth val="150"/>
        <c:shape val="box"/>
        <c:axId val="-2107825520"/>
        <c:axId val="-2107822480"/>
        <c:axId val="0"/>
      </c:bar3DChart>
      <c:catAx>
        <c:axId val="-2107825520"/>
        <c:scaling>
          <c:orientation val="minMax"/>
        </c:scaling>
        <c:delete val="1"/>
        <c:axPos val="b"/>
        <c:numFmt formatCode="General" sourceLinked="0"/>
        <c:majorTickMark val="out"/>
        <c:minorTickMark val="none"/>
        <c:tickLblPos val="nextTo"/>
        <c:crossAx val="-2107822480"/>
        <c:crossesAt val="0"/>
        <c:auto val="1"/>
        <c:lblAlgn val="ctr"/>
        <c:lblOffset val="100"/>
        <c:noMultiLvlLbl val="0"/>
      </c:catAx>
      <c:valAx>
        <c:axId val="-2107822480"/>
        <c:scaling>
          <c:orientation val="minMax"/>
          <c:max val="1"/>
          <c:min val="0"/>
        </c:scaling>
        <c:delete val="1"/>
        <c:axPos val="l"/>
        <c:numFmt formatCode="0%" sourceLinked="1"/>
        <c:majorTickMark val="none"/>
        <c:minorTickMark val="none"/>
        <c:tickLblPos val="nextTo"/>
        <c:crossAx val="-2107825520"/>
        <c:crosses val="autoZero"/>
        <c:crossBetween val="between"/>
        <c:majorUnit val="0.2"/>
        <c:minorUnit val="0.04"/>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5AFD0DCF-CB74-4DBB-856B-CAC1DE6A6018}" type="datetimeFigureOut">
              <a:rPr lang="en-US" smtClean="0"/>
              <a:t>6/6/2022</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F4F4CFAF-5A20-41AA-8D6F-02D380F2C590}" type="slidenum">
              <a:rPr lang="en-US" smtClean="0"/>
              <a:t>‹#›</a:t>
            </a:fld>
            <a:endParaRPr lang="en-US"/>
          </a:p>
        </p:txBody>
      </p:sp>
    </p:spTree>
    <p:extLst>
      <p:ext uri="{BB962C8B-B14F-4D97-AF65-F5344CB8AC3E}">
        <p14:creationId xmlns:p14="http://schemas.microsoft.com/office/powerpoint/2010/main" val="202439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009590F7-47EE-4B98-899F-4716ED188313}" type="datetimeFigureOut">
              <a:rPr lang="en-US" smtClean="0"/>
              <a:t>6/6/2022</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C32D2789-4AEB-47BB-908A-C87F94F76B97}" type="slidenum">
              <a:rPr lang="en-US" smtClean="0"/>
              <a:t>‹#›</a:t>
            </a:fld>
            <a:endParaRPr lang="en-US"/>
          </a:p>
        </p:txBody>
      </p:sp>
    </p:spTree>
    <p:extLst>
      <p:ext uri="{BB962C8B-B14F-4D97-AF65-F5344CB8AC3E}">
        <p14:creationId xmlns:p14="http://schemas.microsoft.com/office/powerpoint/2010/main" val="240920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foodmarketing.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Parents may not realize how much food marketing influences what their children eat, and just how harmful this marketing can be. In this presentation, we discuss the connection between food marketing and our children’s diets and health.</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a:t>
            </a:fld>
            <a:endParaRPr lang="en-US"/>
          </a:p>
        </p:txBody>
      </p:sp>
    </p:spTree>
    <p:extLst>
      <p:ext uri="{BB962C8B-B14F-4D97-AF65-F5344CB8AC3E}">
        <p14:creationId xmlns:p14="http://schemas.microsoft.com/office/powerpoint/2010/main" val="2857968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kind of cash buys a lot of influence. On average, every child in the United States sees 13 TV ads for foods and beverages every day. </a:t>
            </a:r>
            <a:r>
              <a:rPr lang="en-US"/>
              <a:t>This </a:t>
            </a:r>
            <a:r>
              <a:rPr lang="en-US" smtClean="0"/>
              <a:t>adds </a:t>
            </a:r>
            <a:r>
              <a:rPr lang="en-US" dirty="0"/>
              <a:t>up…</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10</a:t>
            </a:fld>
            <a:endParaRPr lang="en-US"/>
          </a:p>
        </p:txBody>
      </p:sp>
    </p:spTree>
    <p:extLst>
      <p:ext uri="{BB962C8B-B14F-4D97-AF65-F5344CB8AC3E}">
        <p14:creationId xmlns:p14="http://schemas.microsoft.com/office/powerpoint/2010/main" val="3445571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kids see </a:t>
            </a:r>
            <a:r>
              <a:rPr lang="en-US" dirty="0" smtClean="0"/>
              <a:t>nearly 5,000 ads </a:t>
            </a:r>
            <a:r>
              <a:rPr lang="en-US" dirty="0"/>
              <a:t>every year on TV alone. Nine out of ten of those ads are for junk food.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11</a:t>
            </a:fld>
            <a:endParaRPr lang="en-US"/>
          </a:p>
        </p:txBody>
      </p:sp>
    </p:spTree>
    <p:extLst>
      <p:ext uri="{BB962C8B-B14F-4D97-AF65-F5344CB8AC3E}">
        <p14:creationId xmlns:p14="http://schemas.microsoft.com/office/powerpoint/2010/main" val="3531523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And the worst thing is.. These ads work. </a:t>
            </a:r>
          </a:p>
          <a:p>
            <a:pPr>
              <a:defRPr/>
            </a:pPr>
            <a:endParaRPr lang="en-US" dirty="0"/>
          </a:p>
          <a:p>
            <a:pPr>
              <a:defRPr/>
            </a:pPr>
            <a:r>
              <a:rPr lang="en-US" dirty="0"/>
              <a:t>Researchers have found that watching food ads makes children eat more, prefer and ask for foods they see advertised, and consume more sugary drinks and fast food.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12</a:t>
            </a:fld>
            <a:endParaRPr lang="en-US"/>
          </a:p>
        </p:txBody>
      </p:sp>
    </p:spTree>
    <p:extLst>
      <p:ext uri="{BB962C8B-B14F-4D97-AF65-F5344CB8AC3E}">
        <p14:creationId xmlns:p14="http://schemas.microsoft.com/office/powerpoint/2010/main" val="821800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marketers spend a lot of time and money figuring out how to make kids love their products. They often use kids’ favorite TV and movie heroes to get kids’ attention and create an emotional bond.</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13</a:t>
            </a:fld>
            <a:endParaRPr lang="en-US"/>
          </a:p>
        </p:txBody>
      </p:sp>
    </p:spTree>
    <p:extLst>
      <p:ext uri="{BB962C8B-B14F-4D97-AF65-F5344CB8AC3E}">
        <p14:creationId xmlns:p14="http://schemas.microsoft.com/office/powerpoint/2010/main" val="3396164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They also reach kids in all sorts of places that parents may not even know about: using advertisements disguised as online video games, mobile phone applications and social media, prizes and giveaways, and even charities and sponsorships in schools.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14</a:t>
            </a:fld>
            <a:endParaRPr lang="en-US"/>
          </a:p>
        </p:txBody>
      </p:sp>
    </p:spTree>
    <p:extLst>
      <p:ext uri="{BB962C8B-B14F-4D97-AF65-F5344CB8AC3E}">
        <p14:creationId xmlns:p14="http://schemas.microsoft.com/office/powerpoint/2010/main" val="2045525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marketers also specifically target low-income neighborhoods and Black and Latino kids.  This means that some kids get a “double dose” of marketing – in the media and in their own neighborhoods.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15</a:t>
            </a:fld>
            <a:endParaRPr lang="en-US"/>
          </a:p>
        </p:txBody>
      </p:sp>
    </p:spTree>
    <p:extLst>
      <p:ext uri="{BB962C8B-B14F-4D97-AF65-F5344CB8AC3E}">
        <p14:creationId xmlns:p14="http://schemas.microsoft.com/office/powerpoint/2010/main" val="3019256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all this, food marketers claim that they want to help parents raise healthy children. The Children’s Food and Beverage Advertising Initiative is a pledge from 17 food companies to only advertise what they call “healthier dietary choices” to kids. </a:t>
            </a:r>
          </a:p>
          <a:p>
            <a:r>
              <a:rPr lang="en-US" dirty="0"/>
              <a:t> </a:t>
            </a:r>
          </a:p>
          <a:p>
            <a:r>
              <a:rPr lang="en-US" dirty="0"/>
              <a:t>By their standards, healthier choices include crackers, popsicles, processed meals, fruit snacks, and sugary cereals.  Missing from their lists are healthy foods like fruits and vegetables that children should actually be encouraged to eat more of.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16</a:t>
            </a:fld>
            <a:endParaRPr lang="en-US"/>
          </a:p>
        </p:txBody>
      </p:sp>
    </p:spTree>
    <p:extLst>
      <p:ext uri="{BB962C8B-B14F-4D97-AF65-F5344CB8AC3E}">
        <p14:creationId xmlns:p14="http://schemas.microsoft.com/office/powerpoint/2010/main" val="2862434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Between </a:t>
            </a:r>
            <a:r>
              <a:rPr lang="en-US" dirty="0"/>
              <a:t>the need to look like they’re trying to help parents, and the need to sell food to kids, these companies end up with a strange version of reality. </a:t>
            </a:r>
          </a:p>
          <a:p>
            <a:r>
              <a:rPr lang="en-US" dirty="0"/>
              <a:t> </a:t>
            </a:r>
          </a:p>
          <a:p>
            <a:r>
              <a:rPr lang="en-US" dirty="0"/>
              <a:t>In a shareholder meeting in 2013 McDonald’s CEO Don Thompson said:</a:t>
            </a:r>
          </a:p>
          <a:p>
            <a:r>
              <a:rPr lang="en-US" dirty="0"/>
              <a:t> </a:t>
            </a:r>
          </a:p>
          <a:p>
            <a:r>
              <a:rPr lang="en-US" dirty="0"/>
              <a:t>“First off, we don’t sell junk food.”</a:t>
            </a:r>
          </a:p>
          <a:p>
            <a:r>
              <a:rPr lang="en-US" dirty="0"/>
              <a:t> </a:t>
            </a:r>
          </a:p>
          <a:p>
            <a:r>
              <a:rPr lang="en-US" dirty="0"/>
              <a:t>“And we are not marketing food to kids.”</a:t>
            </a:r>
          </a:p>
          <a:p>
            <a:r>
              <a:rPr lang="en-US" dirty="0"/>
              <a:t> </a:t>
            </a:r>
          </a:p>
          <a:p>
            <a:r>
              <a:rPr lang="en-US" dirty="0"/>
              <a:t>“We are not marketing in schools.”</a:t>
            </a:r>
          </a:p>
          <a:p>
            <a:r>
              <a:rPr lang="en-US" dirty="0"/>
              <a:t> </a:t>
            </a:r>
          </a:p>
          <a:p>
            <a:r>
              <a:rPr lang="en-US" dirty="0"/>
              <a:t>Ronald McDonald clearly didn’t get the memo about that one when he visits schools to teach kids about McDonald’s version of a “balanced lifestyle”.</a:t>
            </a:r>
          </a:p>
          <a:p>
            <a:endParaRPr lang="en-US" dirty="0" smtClean="0"/>
          </a:p>
          <a:p>
            <a:pPr marL="404451" lvl="2"/>
            <a:endParaRPr lang="en-US" dirty="0" smtClean="0"/>
          </a:p>
          <a:p>
            <a:pPr marL="751122" lvl="2" indent="-346672"/>
            <a:endParaRPr lang="en-US" dirty="0" smtClean="0"/>
          </a:p>
          <a:p>
            <a:pPr marL="751122" lvl="2" indent="-346672"/>
            <a:endParaRPr lang="en-US" dirty="0" smtClean="0"/>
          </a:p>
          <a:p>
            <a:pPr marL="404451" lvl="2"/>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17</a:t>
            </a:fld>
            <a:endParaRPr lang="en-US"/>
          </a:p>
        </p:txBody>
      </p:sp>
    </p:spTree>
    <p:extLst>
      <p:ext uri="{BB962C8B-B14F-4D97-AF65-F5344CB8AC3E}">
        <p14:creationId xmlns:p14="http://schemas.microsoft.com/office/powerpoint/2010/main" val="4144460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Coke seems to have a funny understanding of advertising to kids. Their definition of marketing probably doesn’t match most parents’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18</a:t>
            </a:fld>
            <a:endParaRPr lang="en-US"/>
          </a:p>
        </p:txBody>
      </p:sp>
    </p:spTree>
    <p:extLst>
      <p:ext uri="{BB962C8B-B14F-4D97-AF65-F5344CB8AC3E}">
        <p14:creationId xmlns:p14="http://schemas.microsoft.com/office/powerpoint/2010/main" val="1701376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it’s hard for companies to stop marketing to kids, because they know that even if it’s bad for kids, it’s great for business. The earlier they can reach kids, the more likely they will be able to create lifelong loyal customers for their brands. Even food marketers admit this:</a:t>
            </a:r>
          </a:p>
          <a:p>
            <a:r>
              <a:rPr lang="en-US" dirty="0"/>
              <a:t> </a:t>
            </a:r>
          </a:p>
          <a:p>
            <a:r>
              <a:rPr lang="en-US" dirty="0"/>
              <a:t>One marketer said, “It isn’t enough to just advertise on television… You’ve got to reach kids throughout their day – in school, as they’re shopping at the mall… or the movies. You’ve got to become part of the fabric of their lives.”</a:t>
            </a:r>
          </a:p>
          <a:p>
            <a:r>
              <a:rPr lang="en-US" dirty="0"/>
              <a:t> </a:t>
            </a:r>
          </a:p>
          <a:p>
            <a:r>
              <a:rPr lang="en-US" dirty="0"/>
              <a:t>Another calls children “evolving consumers”</a:t>
            </a:r>
          </a:p>
          <a:p>
            <a:r>
              <a:rPr lang="en-US" dirty="0"/>
              <a:t> </a:t>
            </a:r>
          </a:p>
          <a:p>
            <a:r>
              <a:rPr lang="en-US" dirty="0"/>
              <a:t>And another advertising executive acknowledged their focus on children, saying: “We’re relying on the kid to pester the mom to buy the product, rather than going straight to the mom.”</a:t>
            </a:r>
          </a:p>
        </p:txBody>
      </p:sp>
      <p:sp>
        <p:nvSpPr>
          <p:cNvPr id="4" name="Slide Number Placeholder 3"/>
          <p:cNvSpPr>
            <a:spLocks noGrp="1"/>
          </p:cNvSpPr>
          <p:nvPr>
            <p:ph type="sldNum" sz="quarter" idx="10"/>
          </p:nvPr>
        </p:nvSpPr>
        <p:spPr/>
        <p:txBody>
          <a:bodyPr/>
          <a:lstStyle/>
          <a:p>
            <a:fld id="{C32D2789-4AEB-47BB-908A-C87F94F76B97}" type="slidenum">
              <a:rPr lang="en-US" smtClean="0"/>
              <a:t>19</a:t>
            </a:fld>
            <a:endParaRPr lang="en-US"/>
          </a:p>
        </p:txBody>
      </p:sp>
    </p:spTree>
    <p:extLst>
      <p:ext uri="{BB962C8B-B14F-4D97-AF65-F5344CB8AC3E}">
        <p14:creationId xmlns:p14="http://schemas.microsoft.com/office/powerpoint/2010/main" val="67228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Most children in America eat a poor diet. Nutrition experts say that no more than 10 percent of kids’ food intake should come from empty calories, which are calories from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fat and added sugar. </a:t>
            </a:r>
            <a:endParaRPr lang="en-US"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a:t>
            </a:fld>
            <a:endParaRPr lang="en-US"/>
          </a:p>
        </p:txBody>
      </p:sp>
    </p:spTree>
    <p:extLst>
      <p:ext uri="{BB962C8B-B14F-4D97-AF65-F5344CB8AC3E}">
        <p14:creationId xmlns:p14="http://schemas.microsoft.com/office/powerpoint/2010/main" val="1217322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100" dirty="0"/>
              <a:t> </a:t>
            </a:r>
          </a:p>
          <a:p>
            <a:r>
              <a:rPr lang="en-US" dirty="0"/>
              <a:t>What do parents think about all of this? In a focus group, one parent said ““[My kids] are bombarded. Every day, every minute. The only time they are not bombarded with all these ads about food is when they are sleeping. It is constant.”</a:t>
            </a:r>
          </a:p>
          <a:p>
            <a:r>
              <a:rPr lang="en-US" dirty="0"/>
              <a:t> </a:t>
            </a:r>
          </a:p>
          <a:p>
            <a:r>
              <a:rPr lang="en-US" dirty="0"/>
              <a:t>Another said: “You can’t control where they’re going to be and what they’re going to eat every minute.  You can’t blame it all on the parents.”</a:t>
            </a:r>
          </a:p>
        </p:txBody>
      </p:sp>
      <p:sp>
        <p:nvSpPr>
          <p:cNvPr id="4" name="Slide Number Placeholder 3"/>
          <p:cNvSpPr>
            <a:spLocks noGrp="1"/>
          </p:cNvSpPr>
          <p:nvPr>
            <p:ph type="sldNum" sz="quarter" idx="10"/>
          </p:nvPr>
        </p:nvSpPr>
        <p:spPr/>
        <p:txBody>
          <a:bodyPr/>
          <a:lstStyle/>
          <a:p>
            <a:fld id="{C32D2789-4AEB-47BB-908A-C87F94F76B97}" type="slidenum">
              <a:rPr lang="en-US" smtClean="0"/>
              <a:t>20</a:t>
            </a:fld>
            <a:endParaRPr lang="en-US"/>
          </a:p>
        </p:txBody>
      </p:sp>
    </p:spTree>
    <p:extLst>
      <p:ext uri="{BB962C8B-B14F-4D97-AF65-F5344CB8AC3E}">
        <p14:creationId xmlns:p14="http://schemas.microsoft.com/office/powerpoint/2010/main" val="3681875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can YOU do to reduce unhealthy food and beverage marketing to children? There are ways to reduce the influence of unhealthy food marketing in your home, your child’s school, and in your community.</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21</a:t>
            </a:fld>
            <a:endParaRPr lang="en-US"/>
          </a:p>
        </p:txBody>
      </p:sp>
    </p:spTree>
    <p:extLst>
      <p:ext uri="{BB962C8B-B14F-4D97-AF65-F5344CB8AC3E}">
        <p14:creationId xmlns:p14="http://schemas.microsoft.com/office/powerpoint/2010/main" val="3848136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Talk to your kids about what marketers are trying to do. When your child asks for an advertised food, explain why you don’t want to buy it, and how the advertiser has spent a lot of money trying to convince your child that they must have this food.</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22</a:t>
            </a:fld>
            <a:endParaRPr lang="en-US"/>
          </a:p>
        </p:txBody>
      </p:sp>
    </p:spTree>
    <p:extLst>
      <p:ext uri="{BB962C8B-B14F-4D97-AF65-F5344CB8AC3E}">
        <p14:creationId xmlns:p14="http://schemas.microsoft.com/office/powerpoint/2010/main" val="4253083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the screens from your kids’ bedrooms. </a:t>
            </a:r>
          </a:p>
          <a:p>
            <a:endParaRPr lang="en-US" dirty="0"/>
          </a:p>
          <a:p>
            <a:r>
              <a:rPr lang="en-US" dirty="0"/>
              <a:t>Television in a child’s room increases their screen time by </a:t>
            </a:r>
            <a:r>
              <a:rPr lang="en-US" dirty="0" smtClean="0"/>
              <a:t>approximately 1 hour </a:t>
            </a:r>
            <a:r>
              <a:rPr lang="en-US" dirty="0"/>
              <a:t>per day, increases the risk of becoming overweight by 31%, and reduces the amount of time kids spend reading, sleeping, and enjoying other hobbies. </a:t>
            </a:r>
          </a:p>
          <a:p>
            <a:endParaRPr lang="en-US" dirty="0"/>
          </a:p>
          <a:p>
            <a:pPr>
              <a:defRPr/>
            </a:pPr>
            <a:r>
              <a:rPr lang="en-US" dirty="0"/>
              <a:t>And don’t forget to put their smartphone away at bedtime.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23</a:t>
            </a:fld>
            <a:endParaRPr lang="en-US"/>
          </a:p>
        </p:txBody>
      </p:sp>
    </p:spTree>
    <p:extLst>
      <p:ext uri="{BB962C8B-B14F-4D97-AF65-F5344CB8AC3E}">
        <p14:creationId xmlns:p14="http://schemas.microsoft.com/office/powerpoint/2010/main" val="3314870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See if you can find out how much food marketing in in your child’s school. You will probably be surprised.</a:t>
            </a:r>
          </a:p>
          <a:p>
            <a:pPr>
              <a:defRPr/>
            </a:pPr>
            <a:endParaRPr lang="en-US" dirty="0"/>
          </a:p>
          <a:p>
            <a:pPr>
              <a:defRPr/>
            </a:pPr>
            <a:r>
              <a:rPr lang="en-US" dirty="0"/>
              <a:t>Look for branded fundraisers, company-sponsored classroom materials, logos on scoreboards and sports equipment, incentive programs for food purchases, and company sponsored events.</a:t>
            </a:r>
          </a:p>
        </p:txBody>
      </p:sp>
      <p:sp>
        <p:nvSpPr>
          <p:cNvPr id="4" name="Slide Number Placeholder 3"/>
          <p:cNvSpPr>
            <a:spLocks noGrp="1"/>
          </p:cNvSpPr>
          <p:nvPr>
            <p:ph type="sldNum" sz="quarter" idx="10"/>
          </p:nvPr>
        </p:nvSpPr>
        <p:spPr/>
        <p:txBody>
          <a:bodyPr/>
          <a:lstStyle/>
          <a:p>
            <a:fld id="{C32D2789-4AEB-47BB-908A-C87F94F76B97}" type="slidenum">
              <a:rPr lang="en-US" smtClean="0"/>
              <a:t>24</a:t>
            </a:fld>
            <a:endParaRPr lang="en-US"/>
          </a:p>
        </p:txBody>
      </p:sp>
    </p:spTree>
    <p:extLst>
      <p:ext uri="{BB962C8B-B14F-4D97-AF65-F5344CB8AC3E}">
        <p14:creationId xmlns:p14="http://schemas.microsoft.com/office/powerpoint/2010/main" val="2565730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help limit unhealthy food marketing and raise money for school programs by promoting healthy fundraising with things like fruit baskets, student art sales, gift catalogs, and physical activity events, like walk-a-thons. </a:t>
            </a:r>
          </a:p>
          <a:p>
            <a:r>
              <a:rPr lang="en-US" dirty="0"/>
              <a:t> </a:t>
            </a:r>
          </a:p>
          <a:p>
            <a:r>
              <a:rPr lang="en-US" dirty="0"/>
              <a:t>Many schools actually raise more money through walk-a-thons than they ever did from candy fundraisers.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25</a:t>
            </a:fld>
            <a:endParaRPr lang="en-US"/>
          </a:p>
        </p:txBody>
      </p:sp>
    </p:spTree>
    <p:extLst>
      <p:ext uri="{BB962C8B-B14F-4D97-AF65-F5344CB8AC3E}">
        <p14:creationId xmlns:p14="http://schemas.microsoft.com/office/powerpoint/2010/main" val="811448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you can get even more involved by joining your school’s wellness committee. This is where you can influence school-wide policies to improve school nutrition and limit unhealthy food marketing. After all, school should be a place that promotes children’s health rather than hurts it.</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26</a:t>
            </a:fld>
            <a:endParaRPr lang="en-US"/>
          </a:p>
        </p:txBody>
      </p:sp>
    </p:spTree>
    <p:extLst>
      <p:ext uri="{BB962C8B-B14F-4D97-AF65-F5344CB8AC3E}">
        <p14:creationId xmlns:p14="http://schemas.microsoft.com/office/powerpoint/2010/main" val="2121583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unhealthy food marketing to kids, visit www.uconnruddcenter .org, or stay in touch through our social media channels. </a:t>
            </a:r>
          </a:p>
          <a:p>
            <a:endParaRPr lang="en-US" dirty="0"/>
          </a:p>
          <a:p>
            <a:r>
              <a:rPr lang="en-US" dirty="0"/>
              <a:t>You can also join the food marketing workgroup, a nation-wide network of organizations, individuals and experts dedicated to eliminating harmful food marketing. Visit </a:t>
            </a:r>
            <a:r>
              <a:rPr lang="en-US" u="sng" dirty="0">
                <a:hlinkClick r:id="rId3"/>
              </a:rPr>
              <a:t>www.foodmarketing.org</a:t>
            </a:r>
            <a:r>
              <a:rPr lang="en-US" dirty="0"/>
              <a:t>.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27</a:t>
            </a:fld>
            <a:endParaRPr lang="en-US"/>
          </a:p>
        </p:txBody>
      </p:sp>
    </p:spTree>
    <p:extLst>
      <p:ext uri="{BB962C8B-B14F-4D97-AF65-F5344CB8AC3E}">
        <p14:creationId xmlns:p14="http://schemas.microsoft.com/office/powerpoint/2010/main" val="1239102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28</a:t>
            </a:fld>
            <a:endParaRPr lang="en-US"/>
          </a:p>
        </p:txBody>
      </p:sp>
    </p:spTree>
    <p:extLst>
      <p:ext uri="{BB962C8B-B14F-4D97-AF65-F5344CB8AC3E}">
        <p14:creationId xmlns:p14="http://schemas.microsoft.com/office/powerpoint/2010/main" val="3134129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you decide to get involved, you can make a difference, and your contribution is important. As one parent said,</a:t>
            </a:r>
          </a:p>
          <a:p>
            <a:r>
              <a:rPr lang="en-US" dirty="0"/>
              <a:t>“If we don’t let companies know that we are unhappy, they are not going to change anything.”</a:t>
            </a:r>
          </a:p>
          <a:p>
            <a:r>
              <a:rPr lang="en-US" dirty="0"/>
              <a:t> </a:t>
            </a:r>
          </a:p>
          <a:p>
            <a:r>
              <a:rPr lang="en-US" dirty="0"/>
              <a:t>Take action today. Make your voice heard. You can be part of that change, making sure kids can grow up in a world where healthy is easy, instead of the other way around.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29</a:t>
            </a:fld>
            <a:endParaRPr lang="en-US"/>
          </a:p>
        </p:txBody>
      </p:sp>
    </p:spTree>
    <p:extLst>
      <p:ext uri="{BB962C8B-B14F-4D97-AF65-F5344CB8AC3E}">
        <p14:creationId xmlns:p14="http://schemas.microsoft.com/office/powerpoint/2010/main" val="346851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Unfortunately few children meet this recommendation. On average, children in America gets almost half of their calories from nutritionally</a:t>
            </a:r>
            <a:r>
              <a:rPr lang="en-US" sz="1200" kern="1200" baseline="0" dirty="0" smtClean="0">
                <a:solidFill>
                  <a:schemeClr val="tx1"/>
                </a:solidFill>
                <a:effectLst/>
                <a:latin typeface="+mn-lt"/>
                <a:ea typeface="+mn-ea"/>
                <a:cs typeface="+mn-cs"/>
              </a:rPr>
              <a:t> poor foods</a:t>
            </a:r>
            <a:r>
              <a:rPr lang="en-US" sz="1200" kern="1200" dirty="0" smtClean="0">
                <a:solidFill>
                  <a:schemeClr val="tx1"/>
                </a:solidFill>
                <a:effectLst/>
                <a:latin typeface="+mn-lt"/>
                <a:ea typeface="+mn-ea"/>
                <a:cs typeface="+mn-cs"/>
              </a:rPr>
              <a:t>, like desserts, pizza, fruit drinks and sugary soda.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a:t>
            </a:fld>
            <a:endParaRPr lang="en-US"/>
          </a:p>
        </p:txBody>
      </p:sp>
    </p:spTree>
    <p:extLst>
      <p:ext uri="{BB962C8B-B14F-4D97-AF65-F5344CB8AC3E}">
        <p14:creationId xmlns:p14="http://schemas.microsoft.com/office/powerpoint/2010/main" val="2601048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30</a:t>
            </a:fld>
            <a:endParaRPr lang="en-US"/>
          </a:p>
        </p:txBody>
      </p:sp>
    </p:spTree>
    <p:extLst>
      <p:ext uri="{BB962C8B-B14F-4D97-AF65-F5344CB8AC3E}">
        <p14:creationId xmlns:p14="http://schemas.microsoft.com/office/powerpoint/2010/main" val="257865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few children get the recommended five fruits and vegetables a day. Just four out of ten kids eat enough fruit, and fewer than </a:t>
            </a:r>
            <a:r>
              <a:rPr lang="en-US" i="1" dirty="0"/>
              <a:t>one out of ten </a:t>
            </a:r>
            <a:r>
              <a:rPr lang="en-US" dirty="0"/>
              <a:t>eat enough vegetables.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4</a:t>
            </a:fld>
            <a:endParaRPr lang="en-US"/>
          </a:p>
        </p:txBody>
      </p:sp>
    </p:spTree>
    <p:extLst>
      <p:ext uri="{BB962C8B-B14F-4D97-AF65-F5344CB8AC3E}">
        <p14:creationId xmlns:p14="http://schemas.microsoft.com/office/powerpoint/2010/main" val="903199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Eating like this leads to serious health problems. One in three youth is overweight or obese.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 many kids started developing Type 2 diabetes that they had to change the name from “adult onset” diabetes. </a:t>
            </a:r>
            <a:r>
              <a:rPr lang="en-US" dirty="0" smtClean="0"/>
              <a:t>Today, one in three cases of diabetes diagnosed</a:t>
            </a:r>
            <a:r>
              <a:rPr lang="en-US" baseline="0" dirty="0" smtClean="0"/>
              <a:t> </a:t>
            </a:r>
            <a:r>
              <a:rPr lang="en-US" dirty="0" smtClean="0"/>
              <a:t>in youth 10 to 19 years old are Type 2.</a:t>
            </a:r>
          </a:p>
          <a:p>
            <a:endParaRPr lang="en-US" dirty="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5</a:t>
            </a:fld>
            <a:endParaRPr lang="en-US"/>
          </a:p>
        </p:txBody>
      </p:sp>
    </p:spTree>
    <p:extLst>
      <p:ext uri="{BB962C8B-B14F-4D97-AF65-F5344CB8AC3E}">
        <p14:creationId xmlns:p14="http://schemas.microsoft.com/office/powerpoint/2010/main" val="403922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issues due to poor diet can follow children throughout their lives, often leading to heart disease, cancer, strokes, arthritis, kidney disease, and a lifetime of obesity and its associated health problems.</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6</a:t>
            </a:fld>
            <a:endParaRPr lang="en-US"/>
          </a:p>
        </p:txBody>
      </p:sp>
    </p:spTree>
    <p:extLst>
      <p:ext uri="{BB962C8B-B14F-4D97-AF65-F5344CB8AC3E}">
        <p14:creationId xmlns:p14="http://schemas.microsoft.com/office/powerpoint/2010/main" val="2165709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first time in history, we are raising a generation of children that are expected to live shorter lives than their parents.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7</a:t>
            </a:fld>
            <a:endParaRPr lang="en-US"/>
          </a:p>
        </p:txBody>
      </p:sp>
    </p:spTree>
    <p:extLst>
      <p:ext uri="{BB962C8B-B14F-4D97-AF65-F5344CB8AC3E}">
        <p14:creationId xmlns:p14="http://schemas.microsoft.com/office/powerpoint/2010/main" val="157601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place does food marketing have in a child’s diet?</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8</a:t>
            </a:fld>
            <a:endParaRPr lang="en-US"/>
          </a:p>
        </p:txBody>
      </p:sp>
    </p:spTree>
    <p:extLst>
      <p:ext uri="{BB962C8B-B14F-4D97-AF65-F5344CB8AC3E}">
        <p14:creationId xmlns:p14="http://schemas.microsoft.com/office/powerpoint/2010/main" val="84355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food industry spends a massive amount of money—almost 2 billion dollars—to get kids to eat and drink more sugary drinks, sugary cereals, sweet and salty snacks, and fast food. Less than $10 million is spent marketing healthy foods like fruits and vegetables to kids.</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9</a:t>
            </a:fld>
            <a:endParaRPr lang="en-US"/>
          </a:p>
        </p:txBody>
      </p:sp>
    </p:spTree>
    <p:extLst>
      <p:ext uri="{BB962C8B-B14F-4D97-AF65-F5344CB8AC3E}">
        <p14:creationId xmlns:p14="http://schemas.microsoft.com/office/powerpoint/2010/main" val="235994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1897660828"/>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763FF-EA39-444F-8E02-BF3F9F598940}"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034709901"/>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607879716"/>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262107601"/>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296886692"/>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441290284"/>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980729547"/>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969313507"/>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080671571"/>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608875146"/>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338666831"/>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4D763FF-EA39-444F-8E02-BF3F9F598940}"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38563926"/>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D763FF-EA39-444F-8E02-BF3F9F598940}" type="datetimeFigureOut">
              <a:rPr lang="en-US" smtClean="0"/>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1794285817"/>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502792560"/>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769124644"/>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807423653"/>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763FF-EA39-444F-8E02-BF3F9F598940}"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96423521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4D763FF-EA39-444F-8E02-BF3F9F598940}" type="datetimeFigureOut">
              <a:rPr lang="en-US" smtClean="0"/>
              <a:t>6/6/2022</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5A092758-1614-4914-B5DB-FE982F252BA8}" type="slidenum">
              <a:rPr lang="en-US" smtClean="0"/>
              <a:t>‹#›</a:t>
            </a:fld>
            <a:endParaRPr lang="en-US"/>
          </a:p>
        </p:txBody>
      </p:sp>
    </p:spTree>
    <p:extLst>
      <p:ext uri="{BB962C8B-B14F-4D97-AF65-F5344CB8AC3E}">
        <p14:creationId xmlns:p14="http://schemas.microsoft.com/office/powerpoint/2010/main" val="3333960838"/>
      </p:ext>
    </p:extLst>
  </p:cSld>
  <p:clrMap bg1="dk1" tx1="lt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Lst>
  <p:transition>
    <p:fade thruBlk="1"/>
  </p:transition>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7.png"/><Relationship Id="rId12"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447" y="-457200"/>
            <a:ext cx="7666153" cy="2057400"/>
          </a:xfrm>
        </p:spPr>
        <p:txBody>
          <a:bodyPr>
            <a:normAutofit/>
          </a:bodyPr>
          <a:lstStyle/>
          <a:p>
            <a:r>
              <a:rPr lang="en-US" sz="4400" dirty="0" smtClean="0"/>
              <a:t>Food marketing to youth:</a:t>
            </a:r>
            <a:br>
              <a:rPr lang="en-US" sz="4400" dirty="0" smtClean="0"/>
            </a:br>
            <a:r>
              <a:rPr lang="en-US" sz="4400" dirty="0" smtClean="0"/>
              <a:t>What’s the harm?</a:t>
            </a:r>
            <a:endParaRPr lang="en-US" sz="4400" dirty="0"/>
          </a:p>
        </p:txBody>
      </p:sp>
      <p:sp>
        <p:nvSpPr>
          <p:cNvPr id="3" name="Subtitle 2"/>
          <p:cNvSpPr>
            <a:spLocks noGrp="1"/>
          </p:cNvSpPr>
          <p:nvPr>
            <p:ph type="subTitle" idx="1"/>
          </p:nvPr>
        </p:nvSpPr>
        <p:spPr>
          <a:xfrm>
            <a:off x="3124200" y="4572000"/>
            <a:ext cx="5791200" cy="1981200"/>
          </a:xfrm>
        </p:spPr>
        <p:txBody>
          <a:bodyPr>
            <a:normAutofit lnSpcReduction="10000"/>
          </a:bodyPr>
          <a:lstStyle/>
          <a:p>
            <a:r>
              <a:rPr lang="en-US" b="1" dirty="0" smtClean="0">
                <a:solidFill>
                  <a:schemeClr val="tx2">
                    <a:lumMod val="75000"/>
                  </a:schemeClr>
                </a:solidFill>
              </a:rPr>
              <a:t>Introduction:</a:t>
            </a:r>
          </a:p>
          <a:p>
            <a:r>
              <a:rPr lang="en-US" b="1" dirty="0" smtClean="0">
                <a:solidFill>
                  <a:schemeClr val="tx2">
                    <a:lumMod val="75000"/>
                  </a:schemeClr>
                </a:solidFill>
              </a:rPr>
              <a:t>Facts about Food Marketing to Youth</a:t>
            </a:r>
          </a:p>
          <a:p>
            <a:endParaRPr lang="en-US" b="1" dirty="0" smtClean="0">
              <a:solidFill>
                <a:schemeClr val="tx2">
                  <a:lumMod val="75000"/>
                </a:schemeClr>
              </a:solidFill>
            </a:endParaRPr>
          </a:p>
          <a:p>
            <a:r>
              <a:rPr lang="en-US" b="1" dirty="0" smtClean="0"/>
              <a:t>Prepared by</a:t>
            </a:r>
          </a:p>
          <a:p>
            <a:r>
              <a:rPr lang="en-US" b="1" dirty="0" smtClean="0"/>
              <a:t>Rudd </a:t>
            </a:r>
            <a:r>
              <a:rPr lang="en-US" b="1" dirty="0"/>
              <a:t>Center for Food Policy &amp; </a:t>
            </a:r>
            <a:r>
              <a:rPr lang="en-US" b="1" dirty="0" smtClean="0"/>
              <a:t>Health </a:t>
            </a:r>
            <a:endParaRPr lang="en-US" b="1" dirty="0"/>
          </a:p>
          <a:p>
            <a:endParaRPr lang="en-US" b="1" dirty="0">
              <a:solidFill>
                <a:schemeClr val="tx2">
                  <a:lumMod val="75000"/>
                </a:schemeClr>
              </a:solidFill>
            </a:endParaRPr>
          </a:p>
        </p:txBody>
      </p:sp>
      <p:pic>
        <p:nvPicPr>
          <p:cNvPr id="11" name="Picture 10"/>
          <p:cNvPicPr>
            <a:picLocks noChangeAspect="1"/>
          </p:cNvPicPr>
          <p:nvPr/>
        </p:nvPicPr>
        <p:blipFill>
          <a:blip r:embed="rId3"/>
          <a:stretch>
            <a:fillRect/>
          </a:stretch>
        </p:blipFill>
        <p:spPr>
          <a:xfrm>
            <a:off x="457200" y="1828800"/>
            <a:ext cx="2868168" cy="2543265"/>
          </a:xfrm>
          <a:prstGeom prst="rect">
            <a:avLst/>
          </a:prstGeom>
          <a:ln>
            <a:noFill/>
          </a:ln>
          <a:effectLst>
            <a:outerShdw dist="50800" dir="5400000" algn="ctr" rotWithShape="0">
              <a:srgbClr val="000000"/>
            </a:outerShdw>
            <a:reflection stA="45000" endPos="65000" dir="5400000" sy="-100000" algn="bl" rotWithShape="0"/>
            <a:softEdge rad="0"/>
          </a:effectLst>
          <a:scene3d>
            <a:camera prst="orthographicFront"/>
            <a:lightRig rig="threePt" dir="t"/>
          </a:scene3d>
          <a:sp3d>
            <a:bevelT/>
            <a:bevelB w="139700" prst="cross"/>
          </a:sp3d>
        </p:spPr>
      </p:pic>
      <p:pic>
        <p:nvPicPr>
          <p:cNvPr id="12" name="Picture 11"/>
          <p:cNvPicPr>
            <a:picLocks noChangeAspect="1"/>
          </p:cNvPicPr>
          <p:nvPr/>
        </p:nvPicPr>
        <p:blipFill>
          <a:blip r:embed="rId4"/>
          <a:stretch>
            <a:fillRect/>
          </a:stretch>
        </p:blipFill>
        <p:spPr>
          <a:xfrm>
            <a:off x="3342237" y="1418581"/>
            <a:ext cx="5115963" cy="3153419"/>
          </a:xfrm>
          <a:prstGeom prst="rect">
            <a:avLst/>
          </a:prstGeom>
          <a:effectLst>
            <a:softEdge rad="406400"/>
          </a:effectLst>
        </p:spPr>
      </p:pic>
    </p:spTree>
    <p:extLst>
      <p:ext uri="{BB962C8B-B14F-4D97-AF65-F5344CB8AC3E}">
        <p14:creationId xmlns:p14="http://schemas.microsoft.com/office/powerpoint/2010/main" val="530461543"/>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029200" y="3505200"/>
            <a:ext cx="2671412" cy="646331"/>
          </a:xfrm>
          <a:prstGeom prst="rect">
            <a:avLst/>
          </a:prstGeom>
          <a:noFill/>
        </p:spPr>
        <p:txBody>
          <a:bodyPr wrap="none" rtlCol="0">
            <a:spAutoFit/>
          </a:bodyPr>
          <a:lstStyle/>
          <a:p>
            <a:r>
              <a:rPr lang="en-US" dirty="0" smtClean="0"/>
              <a:t>On average 13 TV ads </a:t>
            </a:r>
          </a:p>
          <a:p>
            <a:r>
              <a:rPr lang="en-US" dirty="0" smtClean="0"/>
              <a:t>every day</a:t>
            </a:r>
            <a:endParaRPr lang="en-US" dirty="0"/>
          </a:p>
        </p:txBody>
      </p:sp>
      <p:sp>
        <p:nvSpPr>
          <p:cNvPr id="4" name="Title 1"/>
          <p:cNvSpPr>
            <a:spLocks noGrp="1"/>
          </p:cNvSpPr>
          <p:nvPr>
            <p:ph type="title"/>
          </p:nvPr>
        </p:nvSpPr>
        <p:spPr>
          <a:xfrm>
            <a:off x="396807" y="40731"/>
            <a:ext cx="8583090" cy="995082"/>
          </a:xfrm>
        </p:spPr>
        <p:txBody>
          <a:bodyPr/>
          <a:lstStyle/>
          <a:p>
            <a:r>
              <a:rPr lang="en-US" dirty="0" smtClean="0"/>
              <a:t>The truth about food </a:t>
            </a:r>
            <a:r>
              <a:rPr lang="en-US" dirty="0"/>
              <a:t>m</a:t>
            </a:r>
            <a:r>
              <a:rPr lang="en-US" dirty="0" smtClean="0"/>
              <a:t>arketing</a:t>
            </a:r>
            <a:endParaRPr lang="en-US" dirty="0"/>
          </a:p>
        </p:txBody>
      </p:sp>
      <p:pic>
        <p:nvPicPr>
          <p:cNvPr id="5" name="Picture 4" descr="human figure blu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514600"/>
            <a:ext cx="2161309" cy="2796988"/>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4800600"/>
            <a:ext cx="557188" cy="746234"/>
          </a:xfrm>
          <a:prstGeom prst="rect">
            <a:avLst/>
          </a:prstGeom>
          <a:ln>
            <a:noFill/>
          </a:ln>
          <a:effectLst>
            <a:outerShdw blurRad="292100" dist="139700" dir="2700000" algn="tl" rotWithShape="0">
              <a:srgbClr val="333333">
                <a:alpha val="65000"/>
              </a:srgbClr>
            </a:outerShdw>
          </a:effectLst>
        </p:spPr>
      </p:pic>
      <p:pic>
        <p:nvPicPr>
          <p:cNvPr id="9" name="Picture 8" descr="http://www.ruddrootsparents.org/resources/images/tacobellfounda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3962400"/>
            <a:ext cx="636702" cy="401283"/>
          </a:xfrm>
          <a:prstGeom prst="rect">
            <a:avLst/>
          </a:prstGeom>
          <a:ln>
            <a:noFill/>
          </a:ln>
          <a:effectLst>
            <a:outerShdw blurRad="292100" dist="139700" dir="2700000" algn="tl" rotWithShape="0">
              <a:srgbClr val="333333">
                <a:alpha val="65000"/>
              </a:srgbClr>
            </a:outerShdw>
          </a:effectLst>
        </p:spPr>
      </p:pic>
      <p:pic>
        <p:nvPicPr>
          <p:cNvPr id="10" name="Picture 9"/>
          <p:cNvPicPr/>
          <p:nvPr/>
        </p:nvPicPr>
        <p:blipFill rotWithShape="1">
          <a:blip r:embed="rId6" cstate="print">
            <a:extLst>
              <a:ext uri="{28A0092B-C50C-407E-A947-70E740481C1C}">
                <a14:useLocalDpi xmlns:a14="http://schemas.microsoft.com/office/drawing/2010/main" val="0"/>
              </a:ext>
            </a:extLst>
          </a:blip>
          <a:srcRect l="51075" t="32324" r="27689" b="34343"/>
          <a:stretch/>
        </p:blipFill>
        <p:spPr bwMode="auto">
          <a:xfrm>
            <a:off x="3048000" y="2667000"/>
            <a:ext cx="570986" cy="715459"/>
          </a:xfrm>
          <a:prstGeom prst="rect">
            <a:avLst/>
          </a:prstGeom>
          <a:ln>
            <a:noFill/>
          </a:ln>
          <a:extLst>
            <a:ext uri="{53640926-AAD7-44d8-BBD7-CCE9431645EC}">
              <a14:shadowObscured xmlns:a14="http://schemas.microsoft.com/office/drawing/2010/main" xmlns=""/>
            </a:ext>
          </a:extLst>
        </p:spPr>
      </p:pic>
      <p:pic>
        <p:nvPicPr>
          <p:cNvPr id="11" name="Picture 10"/>
          <p:cNvPicPr/>
          <p:nvPr/>
        </p:nvPicPr>
        <p:blipFill rotWithShape="1">
          <a:blip r:embed="rId7" cstate="print">
            <a:extLst>
              <a:ext uri="{28A0092B-C50C-407E-A947-70E740481C1C}">
                <a14:useLocalDpi xmlns:a14="http://schemas.microsoft.com/office/drawing/2010/main" val="0"/>
              </a:ext>
            </a:extLst>
          </a:blip>
          <a:srcRect l="19070" t="28205" r="51443" b="11538"/>
          <a:stretch/>
        </p:blipFill>
        <p:spPr bwMode="auto">
          <a:xfrm>
            <a:off x="3581400" y="3505200"/>
            <a:ext cx="609532" cy="7784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2" name="Picture 11"/>
          <p:cNvPicPr/>
          <p:nvPr/>
        </p:nvPicPr>
        <p:blipFill rotWithShape="1">
          <a:blip r:embed="rId8" cstate="print">
            <a:extLst>
              <a:ext uri="{28A0092B-C50C-407E-A947-70E740481C1C}">
                <a14:useLocalDpi xmlns:a14="http://schemas.microsoft.com/office/drawing/2010/main" val="0"/>
              </a:ext>
            </a:extLst>
          </a:blip>
          <a:srcRect l="21115" t="27532" r="66668" b="44594"/>
          <a:stretch/>
        </p:blipFill>
        <p:spPr bwMode="auto">
          <a:xfrm>
            <a:off x="4343400" y="2667000"/>
            <a:ext cx="497352" cy="709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3" name="Picture 12" descr="CheezIt-SpongeBob"/>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1600" y="2819400"/>
            <a:ext cx="550598" cy="807545"/>
          </a:xfrm>
          <a:prstGeom prst="rect">
            <a:avLst/>
          </a:prstGeom>
          <a:noFill/>
          <a:ln>
            <a:noFill/>
          </a:ln>
          <a:extLst/>
        </p:spPr>
      </p:pic>
      <p:pic>
        <p:nvPicPr>
          <p:cNvPr id="14" name="Picture 13"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7800" y="3810000"/>
            <a:ext cx="847044" cy="512325"/>
          </a:xfrm>
          <a:prstGeom prst="rect">
            <a:avLst/>
          </a:prstGeom>
          <a:ln>
            <a:noFill/>
          </a:ln>
          <a:effectLst>
            <a:outerShdw blurRad="292100" dist="139700" dir="2700000" algn="tl" rotWithShape="0">
              <a:srgbClr val="333333">
                <a:alpha val="65000"/>
              </a:srgbClr>
            </a:outerShdw>
          </a:effectLst>
        </p:spPr>
      </p:pic>
      <p:pic>
        <p:nvPicPr>
          <p:cNvPr id="16" name="Picture 15"/>
          <p:cNvPicPr/>
          <p:nvPr/>
        </p:nvPicPr>
        <p:blipFill rotWithShape="1">
          <a:blip r:embed="rId11" cstate="print">
            <a:extLst>
              <a:ext uri="{28A0092B-C50C-407E-A947-70E740481C1C}">
                <a14:useLocalDpi xmlns:a14="http://schemas.microsoft.com/office/drawing/2010/main" val="0"/>
              </a:ext>
            </a:extLst>
          </a:blip>
          <a:srcRect l="26602" t="43077" r="59616" b="26667"/>
          <a:stretch/>
        </p:blipFill>
        <p:spPr bwMode="auto">
          <a:xfrm>
            <a:off x="5791200" y="4495800"/>
            <a:ext cx="555489" cy="762000"/>
          </a:xfrm>
          <a:prstGeom prst="rect">
            <a:avLst/>
          </a:prstGeom>
          <a:ln>
            <a:noFill/>
          </a:ln>
          <a:extLst>
            <a:ext uri="{53640926-AAD7-44d8-BBD7-CCE9431645EC}">
              <a14:shadowObscured xmlns:a14="http://schemas.microsoft.com/office/drawing/2010/main" xmlns=""/>
            </a:ext>
          </a:extLst>
        </p:spPr>
      </p:pic>
      <p:pic>
        <p:nvPicPr>
          <p:cNvPr id="17" name="Picture 16"/>
          <p:cNvPicPr/>
          <p:nvPr/>
        </p:nvPicPr>
        <p:blipFill rotWithShape="1">
          <a:blip r:embed="rId12" cstate="print">
            <a:extLst>
              <a:ext uri="{28A0092B-C50C-407E-A947-70E740481C1C}">
                <a14:useLocalDpi xmlns:a14="http://schemas.microsoft.com/office/drawing/2010/main" val="0"/>
              </a:ext>
            </a:extLst>
          </a:blip>
          <a:srcRect l="32692" t="39487" r="50962" b="29487"/>
          <a:stretch/>
        </p:blipFill>
        <p:spPr bwMode="auto">
          <a:xfrm>
            <a:off x="5029200" y="5029200"/>
            <a:ext cx="578061" cy="685800"/>
          </a:xfrm>
          <a:prstGeom prst="rect">
            <a:avLst/>
          </a:prstGeom>
          <a:ln>
            <a:noFill/>
          </a:ln>
          <a:extLst>
            <a:ext uri="{53640926-AAD7-44d8-BBD7-CCE9431645EC}">
              <a14:shadowObscured xmlns:a14="http://schemas.microsoft.com/office/drawing/2010/main" xmlns=""/>
            </a:ext>
          </a:extLst>
        </p:spPr>
      </p:pic>
      <p:pic>
        <p:nvPicPr>
          <p:cNvPr id="18" name="Picture 17"/>
          <p:cNvPicPr/>
          <p:nvPr/>
        </p:nvPicPr>
        <p:blipFill rotWithShape="1">
          <a:blip r:embed="rId13" cstate="print">
            <a:extLst>
              <a:ext uri="{28A0092B-C50C-407E-A947-70E740481C1C}">
                <a14:useLocalDpi xmlns:a14="http://schemas.microsoft.com/office/drawing/2010/main" val="0"/>
              </a:ext>
            </a:extLst>
          </a:blip>
          <a:srcRect l="45513" t="28974" r="22116" b="41795"/>
          <a:stretch/>
        </p:blipFill>
        <p:spPr bwMode="auto">
          <a:xfrm>
            <a:off x="3810001" y="5943600"/>
            <a:ext cx="800126" cy="451562"/>
          </a:xfrm>
          <a:prstGeom prst="rect">
            <a:avLst/>
          </a:prstGeom>
          <a:ln>
            <a:noFill/>
          </a:ln>
          <a:extLst>
            <a:ext uri="{53640926-AAD7-44d8-BBD7-CCE9431645EC}">
              <a14:shadowObscured xmlns:a14="http://schemas.microsoft.com/office/drawing/2010/main" xmlns=""/>
            </a:ext>
          </a:extLst>
        </p:spPr>
      </p:pic>
      <p:pic>
        <p:nvPicPr>
          <p:cNvPr id="19" name="Picture 18"/>
          <p:cNvPicPr/>
          <p:nvPr/>
        </p:nvPicPr>
        <p:blipFill rotWithShape="1">
          <a:blip r:embed="rId14" cstate="print">
            <a:extLst>
              <a:ext uri="{28A0092B-C50C-407E-A947-70E740481C1C}">
                <a14:useLocalDpi xmlns:a14="http://schemas.microsoft.com/office/drawing/2010/main" val="0"/>
              </a:ext>
            </a:extLst>
          </a:blip>
          <a:srcRect l="42468" t="16410" r="22916" b="48974"/>
          <a:stretch/>
        </p:blipFill>
        <p:spPr bwMode="auto">
          <a:xfrm>
            <a:off x="4800600" y="5791200"/>
            <a:ext cx="939013" cy="586883"/>
          </a:xfrm>
          <a:prstGeom prst="rect">
            <a:avLst/>
          </a:prstGeom>
          <a:ln>
            <a:noFill/>
          </a:ln>
          <a:extLst>
            <a:ext uri="{53640926-AAD7-44d8-BBD7-CCE9431645EC}">
              <a14:shadowObscured xmlns:a14="http://schemas.microsoft.com/office/drawing/2010/main" xmlns=""/>
            </a:ext>
          </a:extLst>
        </p:spPr>
      </p:pic>
      <p:pic>
        <p:nvPicPr>
          <p:cNvPr id="20" name="Picture 19"/>
          <p:cNvPicPr/>
          <p:nvPr/>
        </p:nvPicPr>
        <p:blipFill rotWithShape="1">
          <a:blip r:embed="rId15" cstate="print">
            <a:extLst>
              <a:ext uri="{28A0092B-C50C-407E-A947-70E740481C1C}">
                <a14:useLocalDpi xmlns:a14="http://schemas.microsoft.com/office/drawing/2010/main" val="0"/>
              </a:ext>
            </a:extLst>
          </a:blip>
          <a:srcRect l="50801" t="22307" r="21795" b="41026"/>
          <a:stretch/>
        </p:blipFill>
        <p:spPr bwMode="auto">
          <a:xfrm>
            <a:off x="3733800" y="4495800"/>
            <a:ext cx="552547" cy="462072"/>
          </a:xfrm>
          <a:prstGeom prst="rect">
            <a:avLst/>
          </a:prstGeom>
          <a:ln>
            <a:noFill/>
          </a:ln>
          <a:extLst>
            <a:ext uri="{53640926-AAD7-44d8-BBD7-CCE9431645EC}">
              <a14:shadowObscured xmlns:a14="http://schemas.microsoft.com/office/drawing/2010/main" xmlns=""/>
            </a:ext>
          </a:extLst>
        </p:spPr>
      </p:pic>
      <p:pic>
        <p:nvPicPr>
          <p:cNvPr id="24" name="Picture 2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819400"/>
            <a:ext cx="557188" cy="746234"/>
          </a:xfrm>
          <a:prstGeom prst="rect">
            <a:avLst/>
          </a:prstGeom>
          <a:ln>
            <a:noFill/>
          </a:ln>
          <a:effectLst>
            <a:outerShdw blurRad="292100" dist="139700" dir="2700000" algn="tl" rotWithShape="0">
              <a:srgbClr val="333333">
                <a:alpha val="65000"/>
              </a:srgbClr>
            </a:outerShdw>
          </a:effectLst>
        </p:spPr>
      </p:pic>
      <p:pic>
        <p:nvPicPr>
          <p:cNvPr id="25" name="Picture 24" descr="http://www.ruddrootsparents.org/resources/images/tacobellfounda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1981200"/>
            <a:ext cx="636702" cy="401283"/>
          </a:xfrm>
          <a:prstGeom prst="rect">
            <a:avLst/>
          </a:prstGeom>
          <a:ln>
            <a:noFill/>
          </a:ln>
          <a:effectLst>
            <a:outerShdw blurRad="292100" dist="139700" dir="2700000" algn="tl" rotWithShape="0">
              <a:srgbClr val="333333">
                <a:alpha val="65000"/>
              </a:srgbClr>
            </a:outerShdw>
          </a:effectLst>
        </p:spPr>
      </p:pic>
      <p:pic>
        <p:nvPicPr>
          <p:cNvPr id="26" name="Picture 25"/>
          <p:cNvPicPr/>
          <p:nvPr/>
        </p:nvPicPr>
        <p:blipFill rotWithShape="1">
          <a:blip r:embed="rId6" cstate="print">
            <a:extLst>
              <a:ext uri="{28A0092B-C50C-407E-A947-70E740481C1C}">
                <a14:useLocalDpi xmlns:a14="http://schemas.microsoft.com/office/drawing/2010/main" val="0"/>
              </a:ext>
            </a:extLst>
          </a:blip>
          <a:srcRect l="51075" t="32324" r="27689" b="34343"/>
          <a:stretch/>
        </p:blipFill>
        <p:spPr bwMode="auto">
          <a:xfrm>
            <a:off x="5181600" y="685800"/>
            <a:ext cx="570986" cy="715459"/>
          </a:xfrm>
          <a:prstGeom prst="rect">
            <a:avLst/>
          </a:prstGeom>
          <a:ln>
            <a:noFill/>
          </a:ln>
          <a:extLst>
            <a:ext uri="{53640926-AAD7-44d8-BBD7-CCE9431645EC}">
              <a14:shadowObscured xmlns:a14="http://schemas.microsoft.com/office/drawing/2010/main" xmlns=""/>
            </a:ext>
          </a:extLst>
        </p:spPr>
      </p:pic>
      <p:pic>
        <p:nvPicPr>
          <p:cNvPr id="27" name="Picture 26"/>
          <p:cNvPicPr/>
          <p:nvPr/>
        </p:nvPicPr>
        <p:blipFill rotWithShape="1">
          <a:blip r:embed="rId7" cstate="print">
            <a:extLst>
              <a:ext uri="{28A0092B-C50C-407E-A947-70E740481C1C}">
                <a14:useLocalDpi xmlns:a14="http://schemas.microsoft.com/office/drawing/2010/main" val="0"/>
              </a:ext>
            </a:extLst>
          </a:blip>
          <a:srcRect l="19070" t="28205" r="51443" b="11538"/>
          <a:stretch/>
        </p:blipFill>
        <p:spPr bwMode="auto">
          <a:xfrm>
            <a:off x="5715000" y="1524000"/>
            <a:ext cx="609532" cy="7784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28" name="Picture 27"/>
          <p:cNvPicPr/>
          <p:nvPr/>
        </p:nvPicPr>
        <p:blipFill rotWithShape="1">
          <a:blip r:embed="rId8" cstate="print">
            <a:extLst>
              <a:ext uri="{28A0092B-C50C-407E-A947-70E740481C1C}">
                <a14:useLocalDpi xmlns:a14="http://schemas.microsoft.com/office/drawing/2010/main" val="0"/>
              </a:ext>
            </a:extLst>
          </a:blip>
          <a:srcRect l="21115" t="27532" r="66668" b="44594"/>
          <a:stretch/>
        </p:blipFill>
        <p:spPr bwMode="auto">
          <a:xfrm>
            <a:off x="6477000" y="685800"/>
            <a:ext cx="497352" cy="709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29" name="Picture 28" descr="CheezIt-SpongeBob"/>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15200" y="838200"/>
            <a:ext cx="550598" cy="807545"/>
          </a:xfrm>
          <a:prstGeom prst="rect">
            <a:avLst/>
          </a:prstGeom>
          <a:noFill/>
          <a:ln>
            <a:noFill/>
          </a:ln>
          <a:extLst/>
        </p:spPr>
      </p:pic>
      <p:pic>
        <p:nvPicPr>
          <p:cNvPr id="30" name="Picture 29"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91400" y="1828800"/>
            <a:ext cx="847044" cy="512325"/>
          </a:xfrm>
          <a:prstGeom prst="rect">
            <a:avLst/>
          </a:prstGeom>
          <a:ln>
            <a:noFill/>
          </a:ln>
          <a:effectLst>
            <a:outerShdw blurRad="292100" dist="139700" dir="2700000" algn="tl" rotWithShape="0">
              <a:srgbClr val="333333">
                <a:alpha val="65000"/>
              </a:srgbClr>
            </a:outerShdw>
          </a:effectLst>
        </p:spPr>
      </p:pic>
      <p:pic>
        <p:nvPicPr>
          <p:cNvPr id="31" name="Picture 30"/>
          <p:cNvPicPr/>
          <p:nvPr/>
        </p:nvPicPr>
        <p:blipFill rotWithShape="1">
          <a:blip r:embed="rId11" cstate="print">
            <a:extLst>
              <a:ext uri="{28A0092B-C50C-407E-A947-70E740481C1C}">
                <a14:useLocalDpi xmlns:a14="http://schemas.microsoft.com/office/drawing/2010/main" val="0"/>
              </a:ext>
            </a:extLst>
          </a:blip>
          <a:srcRect l="26602" t="43077" r="59616" b="26667"/>
          <a:stretch/>
        </p:blipFill>
        <p:spPr bwMode="auto">
          <a:xfrm>
            <a:off x="7924800" y="2514600"/>
            <a:ext cx="555489" cy="762000"/>
          </a:xfrm>
          <a:prstGeom prst="rect">
            <a:avLst/>
          </a:prstGeom>
          <a:ln>
            <a:noFill/>
          </a:ln>
          <a:extLst>
            <a:ext uri="{53640926-AAD7-44d8-BBD7-CCE9431645EC}">
              <a14:shadowObscured xmlns:a14="http://schemas.microsoft.com/office/drawing/2010/main" xmlns=""/>
            </a:ext>
          </a:extLst>
        </p:spPr>
      </p:pic>
      <p:pic>
        <p:nvPicPr>
          <p:cNvPr id="32" name="Picture 31"/>
          <p:cNvPicPr/>
          <p:nvPr/>
        </p:nvPicPr>
        <p:blipFill rotWithShape="1">
          <a:blip r:embed="rId12" cstate="print">
            <a:extLst>
              <a:ext uri="{28A0092B-C50C-407E-A947-70E740481C1C}">
                <a14:useLocalDpi xmlns:a14="http://schemas.microsoft.com/office/drawing/2010/main" val="0"/>
              </a:ext>
            </a:extLst>
          </a:blip>
          <a:srcRect l="32692" t="39487" r="50962" b="29487"/>
          <a:stretch/>
        </p:blipFill>
        <p:spPr bwMode="auto">
          <a:xfrm>
            <a:off x="7162800" y="3048000"/>
            <a:ext cx="578061" cy="685800"/>
          </a:xfrm>
          <a:prstGeom prst="rect">
            <a:avLst/>
          </a:prstGeom>
          <a:ln>
            <a:noFill/>
          </a:ln>
          <a:extLst>
            <a:ext uri="{53640926-AAD7-44d8-BBD7-CCE9431645EC}">
              <a14:shadowObscured xmlns:a14="http://schemas.microsoft.com/office/drawing/2010/main" xmlns=""/>
            </a:ext>
          </a:extLst>
        </p:spPr>
      </p:pic>
      <p:pic>
        <p:nvPicPr>
          <p:cNvPr id="33" name="Picture 32"/>
          <p:cNvPicPr/>
          <p:nvPr/>
        </p:nvPicPr>
        <p:blipFill rotWithShape="1">
          <a:blip r:embed="rId13" cstate="print">
            <a:extLst>
              <a:ext uri="{28A0092B-C50C-407E-A947-70E740481C1C}">
                <a14:useLocalDpi xmlns:a14="http://schemas.microsoft.com/office/drawing/2010/main" val="0"/>
              </a:ext>
            </a:extLst>
          </a:blip>
          <a:srcRect l="45513" t="28974" r="22116" b="41795"/>
          <a:stretch/>
        </p:blipFill>
        <p:spPr bwMode="auto">
          <a:xfrm>
            <a:off x="5943601" y="3962400"/>
            <a:ext cx="800126" cy="451562"/>
          </a:xfrm>
          <a:prstGeom prst="rect">
            <a:avLst/>
          </a:prstGeom>
          <a:ln>
            <a:noFill/>
          </a:ln>
          <a:extLst>
            <a:ext uri="{53640926-AAD7-44d8-BBD7-CCE9431645EC}">
              <a14:shadowObscured xmlns:a14="http://schemas.microsoft.com/office/drawing/2010/main" xmlns=""/>
            </a:ext>
          </a:extLst>
        </p:spPr>
      </p:pic>
      <p:pic>
        <p:nvPicPr>
          <p:cNvPr id="34" name="Picture 33"/>
          <p:cNvPicPr/>
          <p:nvPr/>
        </p:nvPicPr>
        <p:blipFill rotWithShape="1">
          <a:blip r:embed="rId14" cstate="print">
            <a:extLst>
              <a:ext uri="{28A0092B-C50C-407E-A947-70E740481C1C}">
                <a14:useLocalDpi xmlns:a14="http://schemas.microsoft.com/office/drawing/2010/main" val="0"/>
              </a:ext>
            </a:extLst>
          </a:blip>
          <a:srcRect l="42468" t="16410" r="22916" b="48974"/>
          <a:stretch/>
        </p:blipFill>
        <p:spPr bwMode="auto">
          <a:xfrm>
            <a:off x="6934200" y="3810000"/>
            <a:ext cx="939013" cy="586883"/>
          </a:xfrm>
          <a:prstGeom prst="rect">
            <a:avLst/>
          </a:prstGeom>
          <a:ln>
            <a:noFill/>
          </a:ln>
          <a:extLst>
            <a:ext uri="{53640926-AAD7-44d8-BBD7-CCE9431645EC}">
              <a14:shadowObscured xmlns:a14="http://schemas.microsoft.com/office/drawing/2010/main" xmlns=""/>
            </a:ext>
          </a:extLst>
        </p:spPr>
      </p:pic>
      <p:pic>
        <p:nvPicPr>
          <p:cNvPr id="35" name="Picture 34"/>
          <p:cNvPicPr/>
          <p:nvPr/>
        </p:nvPicPr>
        <p:blipFill rotWithShape="1">
          <a:blip r:embed="rId15" cstate="print">
            <a:extLst>
              <a:ext uri="{28A0092B-C50C-407E-A947-70E740481C1C}">
                <a14:useLocalDpi xmlns:a14="http://schemas.microsoft.com/office/drawing/2010/main" val="0"/>
              </a:ext>
            </a:extLst>
          </a:blip>
          <a:srcRect l="50801" t="22307" r="21795" b="41026"/>
          <a:stretch/>
        </p:blipFill>
        <p:spPr bwMode="auto">
          <a:xfrm>
            <a:off x="5867400" y="2514600"/>
            <a:ext cx="552547" cy="462072"/>
          </a:xfrm>
          <a:prstGeom prst="rect">
            <a:avLst/>
          </a:prstGeom>
          <a:ln>
            <a:noFill/>
          </a:ln>
          <a:extLst>
            <a:ext uri="{53640926-AAD7-44d8-BBD7-CCE9431645EC}">
              <a14:shadowObscured xmlns:a14="http://schemas.microsoft.com/office/drawing/2010/main" xmlns=""/>
            </a:ext>
          </a:extLst>
        </p:spPr>
      </p:pic>
      <p:pic>
        <p:nvPicPr>
          <p:cNvPr id="38" name="Picture 3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953000"/>
            <a:ext cx="557188" cy="746234"/>
          </a:xfrm>
          <a:prstGeom prst="rect">
            <a:avLst/>
          </a:prstGeom>
          <a:ln>
            <a:noFill/>
          </a:ln>
          <a:effectLst>
            <a:outerShdw blurRad="292100" dist="139700" dir="2700000" algn="tl" rotWithShape="0">
              <a:srgbClr val="333333">
                <a:alpha val="65000"/>
              </a:srgbClr>
            </a:outerShdw>
          </a:effectLst>
        </p:spPr>
      </p:pic>
      <p:pic>
        <p:nvPicPr>
          <p:cNvPr id="39" name="Picture 38" descr="http://www.ruddrootsparents.org/resources/images/tacobellfounda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114800"/>
            <a:ext cx="636702" cy="401283"/>
          </a:xfrm>
          <a:prstGeom prst="rect">
            <a:avLst/>
          </a:prstGeom>
          <a:ln>
            <a:noFill/>
          </a:ln>
          <a:effectLst>
            <a:outerShdw blurRad="292100" dist="139700" dir="2700000" algn="tl" rotWithShape="0">
              <a:srgbClr val="333333">
                <a:alpha val="65000"/>
              </a:srgbClr>
            </a:outerShdw>
          </a:effectLst>
        </p:spPr>
      </p:pic>
      <p:pic>
        <p:nvPicPr>
          <p:cNvPr id="40" name="Picture 39"/>
          <p:cNvPicPr/>
          <p:nvPr/>
        </p:nvPicPr>
        <p:blipFill rotWithShape="1">
          <a:blip r:embed="rId6" cstate="print">
            <a:extLst>
              <a:ext uri="{28A0092B-C50C-407E-A947-70E740481C1C}">
                <a14:useLocalDpi xmlns:a14="http://schemas.microsoft.com/office/drawing/2010/main" val="0"/>
              </a:ext>
            </a:extLst>
          </a:blip>
          <a:srcRect l="51075" t="32324" r="27689" b="34343"/>
          <a:stretch/>
        </p:blipFill>
        <p:spPr bwMode="auto">
          <a:xfrm>
            <a:off x="381000" y="2819400"/>
            <a:ext cx="570986" cy="715459"/>
          </a:xfrm>
          <a:prstGeom prst="rect">
            <a:avLst/>
          </a:prstGeom>
          <a:ln>
            <a:noFill/>
          </a:ln>
          <a:extLst>
            <a:ext uri="{53640926-AAD7-44d8-BBD7-CCE9431645EC}">
              <a14:shadowObscured xmlns:a14="http://schemas.microsoft.com/office/drawing/2010/main" xmlns=""/>
            </a:ext>
          </a:extLst>
        </p:spPr>
      </p:pic>
      <p:pic>
        <p:nvPicPr>
          <p:cNvPr id="41" name="Picture 40"/>
          <p:cNvPicPr/>
          <p:nvPr/>
        </p:nvPicPr>
        <p:blipFill rotWithShape="1">
          <a:blip r:embed="rId7" cstate="print">
            <a:extLst>
              <a:ext uri="{28A0092B-C50C-407E-A947-70E740481C1C}">
                <a14:useLocalDpi xmlns:a14="http://schemas.microsoft.com/office/drawing/2010/main" val="0"/>
              </a:ext>
            </a:extLst>
          </a:blip>
          <a:srcRect l="19070" t="28205" r="51443" b="11538"/>
          <a:stretch/>
        </p:blipFill>
        <p:spPr bwMode="auto">
          <a:xfrm>
            <a:off x="914400" y="3657600"/>
            <a:ext cx="609532" cy="7784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42" name="Picture 41"/>
          <p:cNvPicPr/>
          <p:nvPr/>
        </p:nvPicPr>
        <p:blipFill rotWithShape="1">
          <a:blip r:embed="rId8" cstate="print">
            <a:extLst>
              <a:ext uri="{28A0092B-C50C-407E-A947-70E740481C1C}">
                <a14:useLocalDpi xmlns:a14="http://schemas.microsoft.com/office/drawing/2010/main" val="0"/>
              </a:ext>
            </a:extLst>
          </a:blip>
          <a:srcRect l="21115" t="27532" r="66668" b="44594"/>
          <a:stretch/>
        </p:blipFill>
        <p:spPr bwMode="auto">
          <a:xfrm>
            <a:off x="1676400" y="2819400"/>
            <a:ext cx="497352" cy="709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43" name="Picture 42" descr="CheezIt-SpongeBob"/>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4600" y="2971800"/>
            <a:ext cx="550598" cy="807545"/>
          </a:xfrm>
          <a:prstGeom prst="rect">
            <a:avLst/>
          </a:prstGeom>
          <a:noFill/>
          <a:ln>
            <a:noFill/>
          </a:ln>
          <a:extLst/>
        </p:spPr>
      </p:pic>
      <p:pic>
        <p:nvPicPr>
          <p:cNvPr id="44" name="Picture 43"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90800" y="3962400"/>
            <a:ext cx="847044" cy="512325"/>
          </a:xfrm>
          <a:prstGeom prst="rect">
            <a:avLst/>
          </a:prstGeom>
          <a:ln>
            <a:noFill/>
          </a:ln>
          <a:effectLst>
            <a:outerShdw blurRad="292100" dist="139700" dir="2700000" algn="tl" rotWithShape="0">
              <a:srgbClr val="333333">
                <a:alpha val="65000"/>
              </a:srgbClr>
            </a:outerShdw>
          </a:effectLst>
        </p:spPr>
      </p:pic>
      <p:pic>
        <p:nvPicPr>
          <p:cNvPr id="45" name="Picture 44"/>
          <p:cNvPicPr/>
          <p:nvPr/>
        </p:nvPicPr>
        <p:blipFill rotWithShape="1">
          <a:blip r:embed="rId11" cstate="print">
            <a:extLst>
              <a:ext uri="{28A0092B-C50C-407E-A947-70E740481C1C}">
                <a14:useLocalDpi xmlns:a14="http://schemas.microsoft.com/office/drawing/2010/main" val="0"/>
              </a:ext>
            </a:extLst>
          </a:blip>
          <a:srcRect l="26602" t="43077" r="59616" b="26667"/>
          <a:stretch/>
        </p:blipFill>
        <p:spPr bwMode="auto">
          <a:xfrm>
            <a:off x="3124200" y="4648200"/>
            <a:ext cx="555489" cy="762000"/>
          </a:xfrm>
          <a:prstGeom prst="rect">
            <a:avLst/>
          </a:prstGeom>
          <a:ln>
            <a:noFill/>
          </a:ln>
          <a:extLst>
            <a:ext uri="{53640926-AAD7-44d8-BBD7-CCE9431645EC}">
              <a14:shadowObscured xmlns:a14="http://schemas.microsoft.com/office/drawing/2010/main" xmlns=""/>
            </a:ext>
          </a:extLst>
        </p:spPr>
      </p:pic>
      <p:pic>
        <p:nvPicPr>
          <p:cNvPr id="46" name="Picture 45"/>
          <p:cNvPicPr/>
          <p:nvPr/>
        </p:nvPicPr>
        <p:blipFill rotWithShape="1">
          <a:blip r:embed="rId12" cstate="print">
            <a:extLst>
              <a:ext uri="{28A0092B-C50C-407E-A947-70E740481C1C}">
                <a14:useLocalDpi xmlns:a14="http://schemas.microsoft.com/office/drawing/2010/main" val="0"/>
              </a:ext>
            </a:extLst>
          </a:blip>
          <a:srcRect l="32692" t="39487" r="50962" b="29487"/>
          <a:stretch/>
        </p:blipFill>
        <p:spPr bwMode="auto">
          <a:xfrm>
            <a:off x="2362200" y="5181600"/>
            <a:ext cx="578061" cy="685800"/>
          </a:xfrm>
          <a:prstGeom prst="rect">
            <a:avLst/>
          </a:prstGeom>
          <a:ln>
            <a:noFill/>
          </a:ln>
          <a:extLst>
            <a:ext uri="{53640926-AAD7-44d8-BBD7-CCE9431645EC}">
              <a14:shadowObscured xmlns:a14="http://schemas.microsoft.com/office/drawing/2010/main" xmlns=""/>
            </a:ext>
          </a:extLst>
        </p:spPr>
      </p:pic>
      <p:pic>
        <p:nvPicPr>
          <p:cNvPr id="47" name="Picture 46"/>
          <p:cNvPicPr/>
          <p:nvPr/>
        </p:nvPicPr>
        <p:blipFill rotWithShape="1">
          <a:blip r:embed="rId13" cstate="print">
            <a:extLst>
              <a:ext uri="{28A0092B-C50C-407E-A947-70E740481C1C}">
                <a14:useLocalDpi xmlns:a14="http://schemas.microsoft.com/office/drawing/2010/main" val="0"/>
              </a:ext>
            </a:extLst>
          </a:blip>
          <a:srcRect l="45513" t="28974" r="22116" b="41795"/>
          <a:stretch/>
        </p:blipFill>
        <p:spPr bwMode="auto">
          <a:xfrm>
            <a:off x="1143001" y="6096000"/>
            <a:ext cx="800126" cy="451562"/>
          </a:xfrm>
          <a:prstGeom prst="rect">
            <a:avLst/>
          </a:prstGeom>
          <a:ln>
            <a:noFill/>
          </a:ln>
          <a:extLst>
            <a:ext uri="{53640926-AAD7-44d8-BBD7-CCE9431645EC}">
              <a14:shadowObscured xmlns:a14="http://schemas.microsoft.com/office/drawing/2010/main" xmlns=""/>
            </a:ext>
          </a:extLst>
        </p:spPr>
      </p:pic>
      <p:pic>
        <p:nvPicPr>
          <p:cNvPr id="48" name="Picture 47"/>
          <p:cNvPicPr/>
          <p:nvPr/>
        </p:nvPicPr>
        <p:blipFill rotWithShape="1">
          <a:blip r:embed="rId14" cstate="print">
            <a:extLst>
              <a:ext uri="{28A0092B-C50C-407E-A947-70E740481C1C}">
                <a14:useLocalDpi xmlns:a14="http://schemas.microsoft.com/office/drawing/2010/main" val="0"/>
              </a:ext>
            </a:extLst>
          </a:blip>
          <a:srcRect l="42468" t="16410" r="22916" b="48974"/>
          <a:stretch/>
        </p:blipFill>
        <p:spPr bwMode="auto">
          <a:xfrm>
            <a:off x="2133600" y="5943600"/>
            <a:ext cx="939013" cy="586883"/>
          </a:xfrm>
          <a:prstGeom prst="rect">
            <a:avLst/>
          </a:prstGeom>
          <a:ln>
            <a:noFill/>
          </a:ln>
          <a:extLst>
            <a:ext uri="{53640926-AAD7-44d8-BBD7-CCE9431645EC}">
              <a14:shadowObscured xmlns:a14="http://schemas.microsoft.com/office/drawing/2010/main" xmlns=""/>
            </a:ext>
          </a:extLst>
        </p:spPr>
      </p:pic>
      <p:pic>
        <p:nvPicPr>
          <p:cNvPr id="49" name="Picture 48"/>
          <p:cNvPicPr/>
          <p:nvPr/>
        </p:nvPicPr>
        <p:blipFill rotWithShape="1">
          <a:blip r:embed="rId15" cstate="print">
            <a:extLst>
              <a:ext uri="{28A0092B-C50C-407E-A947-70E740481C1C}">
                <a14:useLocalDpi xmlns:a14="http://schemas.microsoft.com/office/drawing/2010/main" val="0"/>
              </a:ext>
            </a:extLst>
          </a:blip>
          <a:srcRect l="50801" t="22307" r="21795" b="41026"/>
          <a:stretch/>
        </p:blipFill>
        <p:spPr bwMode="auto">
          <a:xfrm>
            <a:off x="1066800" y="4648200"/>
            <a:ext cx="552547" cy="462072"/>
          </a:xfrm>
          <a:prstGeom prst="rect">
            <a:avLst/>
          </a:prstGeom>
          <a:ln>
            <a:noFill/>
          </a:ln>
          <a:extLst>
            <a:ext uri="{53640926-AAD7-44d8-BBD7-CCE9431645EC}">
              <a14:shadowObscured xmlns:a14="http://schemas.microsoft.com/office/drawing/2010/main" xmlns=""/>
            </a:ext>
          </a:extLst>
        </p:spPr>
      </p:pic>
      <p:pic>
        <p:nvPicPr>
          <p:cNvPr id="52" name="Picture 5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124200"/>
            <a:ext cx="557188" cy="746234"/>
          </a:xfrm>
          <a:prstGeom prst="rect">
            <a:avLst/>
          </a:prstGeom>
          <a:ln>
            <a:noFill/>
          </a:ln>
          <a:effectLst>
            <a:outerShdw blurRad="292100" dist="139700" dir="2700000" algn="tl" rotWithShape="0">
              <a:srgbClr val="333333">
                <a:alpha val="65000"/>
              </a:srgbClr>
            </a:outerShdw>
          </a:effectLst>
        </p:spPr>
      </p:pic>
      <p:pic>
        <p:nvPicPr>
          <p:cNvPr id="53" name="Picture 52" descr="http://www.ruddrootsparents.org/resources/images/tacobellfounda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286000"/>
            <a:ext cx="636702" cy="401283"/>
          </a:xfrm>
          <a:prstGeom prst="rect">
            <a:avLst/>
          </a:prstGeom>
          <a:ln>
            <a:noFill/>
          </a:ln>
          <a:effectLst>
            <a:outerShdw blurRad="292100" dist="139700" dir="2700000" algn="tl" rotWithShape="0">
              <a:srgbClr val="333333">
                <a:alpha val="65000"/>
              </a:srgbClr>
            </a:outerShdw>
          </a:effectLst>
        </p:spPr>
      </p:pic>
      <p:pic>
        <p:nvPicPr>
          <p:cNvPr id="54" name="Picture 53"/>
          <p:cNvPicPr/>
          <p:nvPr/>
        </p:nvPicPr>
        <p:blipFill rotWithShape="1">
          <a:blip r:embed="rId6" cstate="print">
            <a:extLst>
              <a:ext uri="{28A0092B-C50C-407E-A947-70E740481C1C}">
                <a14:useLocalDpi xmlns:a14="http://schemas.microsoft.com/office/drawing/2010/main" val="0"/>
              </a:ext>
            </a:extLst>
          </a:blip>
          <a:srcRect l="51075" t="32324" r="27689" b="34343"/>
          <a:stretch/>
        </p:blipFill>
        <p:spPr bwMode="auto">
          <a:xfrm>
            <a:off x="685800" y="990600"/>
            <a:ext cx="570986" cy="715459"/>
          </a:xfrm>
          <a:prstGeom prst="rect">
            <a:avLst/>
          </a:prstGeom>
          <a:ln>
            <a:noFill/>
          </a:ln>
          <a:extLst>
            <a:ext uri="{53640926-AAD7-44d8-BBD7-CCE9431645EC}">
              <a14:shadowObscured xmlns:a14="http://schemas.microsoft.com/office/drawing/2010/main" xmlns=""/>
            </a:ext>
          </a:extLst>
        </p:spPr>
      </p:pic>
      <p:pic>
        <p:nvPicPr>
          <p:cNvPr id="55" name="Picture 54"/>
          <p:cNvPicPr/>
          <p:nvPr/>
        </p:nvPicPr>
        <p:blipFill rotWithShape="1">
          <a:blip r:embed="rId7" cstate="print">
            <a:extLst>
              <a:ext uri="{28A0092B-C50C-407E-A947-70E740481C1C}">
                <a14:useLocalDpi xmlns:a14="http://schemas.microsoft.com/office/drawing/2010/main" val="0"/>
              </a:ext>
            </a:extLst>
          </a:blip>
          <a:srcRect l="19070" t="28205" r="51443" b="11538"/>
          <a:stretch/>
        </p:blipFill>
        <p:spPr bwMode="auto">
          <a:xfrm>
            <a:off x="1219200" y="1828800"/>
            <a:ext cx="609532" cy="7784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56" name="Picture 55"/>
          <p:cNvPicPr/>
          <p:nvPr/>
        </p:nvPicPr>
        <p:blipFill rotWithShape="1">
          <a:blip r:embed="rId8" cstate="print">
            <a:extLst>
              <a:ext uri="{28A0092B-C50C-407E-A947-70E740481C1C}">
                <a14:useLocalDpi xmlns:a14="http://schemas.microsoft.com/office/drawing/2010/main" val="0"/>
              </a:ext>
            </a:extLst>
          </a:blip>
          <a:srcRect l="21115" t="27532" r="66668" b="44594"/>
          <a:stretch/>
        </p:blipFill>
        <p:spPr bwMode="auto">
          <a:xfrm>
            <a:off x="1981200" y="990600"/>
            <a:ext cx="497352" cy="709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57" name="Picture 56" descr="CheezIt-SpongeBob"/>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19400" y="1143000"/>
            <a:ext cx="550598" cy="807545"/>
          </a:xfrm>
          <a:prstGeom prst="rect">
            <a:avLst/>
          </a:prstGeom>
          <a:noFill/>
          <a:ln>
            <a:noFill/>
          </a:ln>
          <a:extLst/>
        </p:spPr>
      </p:pic>
      <p:pic>
        <p:nvPicPr>
          <p:cNvPr id="58" name="Picture 57"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95600" y="2133600"/>
            <a:ext cx="847044" cy="512325"/>
          </a:xfrm>
          <a:prstGeom prst="rect">
            <a:avLst/>
          </a:prstGeom>
          <a:ln>
            <a:noFill/>
          </a:ln>
          <a:effectLst>
            <a:outerShdw blurRad="292100" dist="139700" dir="2700000" algn="tl" rotWithShape="0">
              <a:srgbClr val="333333">
                <a:alpha val="65000"/>
              </a:srgbClr>
            </a:outerShdw>
          </a:effectLst>
        </p:spPr>
      </p:pic>
      <p:pic>
        <p:nvPicPr>
          <p:cNvPr id="59" name="Picture 58"/>
          <p:cNvPicPr/>
          <p:nvPr/>
        </p:nvPicPr>
        <p:blipFill rotWithShape="1">
          <a:blip r:embed="rId11" cstate="print">
            <a:extLst>
              <a:ext uri="{28A0092B-C50C-407E-A947-70E740481C1C}">
                <a14:useLocalDpi xmlns:a14="http://schemas.microsoft.com/office/drawing/2010/main" val="0"/>
              </a:ext>
            </a:extLst>
          </a:blip>
          <a:srcRect l="26602" t="43077" r="59616" b="26667"/>
          <a:stretch/>
        </p:blipFill>
        <p:spPr bwMode="auto">
          <a:xfrm>
            <a:off x="3429000" y="2819400"/>
            <a:ext cx="555489" cy="762000"/>
          </a:xfrm>
          <a:prstGeom prst="rect">
            <a:avLst/>
          </a:prstGeom>
          <a:ln>
            <a:noFill/>
          </a:ln>
          <a:extLst>
            <a:ext uri="{53640926-AAD7-44d8-BBD7-CCE9431645EC}">
              <a14:shadowObscured xmlns:a14="http://schemas.microsoft.com/office/drawing/2010/main" xmlns=""/>
            </a:ext>
          </a:extLst>
        </p:spPr>
      </p:pic>
      <p:pic>
        <p:nvPicPr>
          <p:cNvPr id="60" name="Picture 59"/>
          <p:cNvPicPr/>
          <p:nvPr/>
        </p:nvPicPr>
        <p:blipFill rotWithShape="1">
          <a:blip r:embed="rId12" cstate="print">
            <a:extLst>
              <a:ext uri="{28A0092B-C50C-407E-A947-70E740481C1C}">
                <a14:useLocalDpi xmlns:a14="http://schemas.microsoft.com/office/drawing/2010/main" val="0"/>
              </a:ext>
            </a:extLst>
          </a:blip>
          <a:srcRect l="32692" t="39487" r="50962" b="29487"/>
          <a:stretch/>
        </p:blipFill>
        <p:spPr bwMode="auto">
          <a:xfrm>
            <a:off x="2667000" y="3352800"/>
            <a:ext cx="578061" cy="685800"/>
          </a:xfrm>
          <a:prstGeom prst="rect">
            <a:avLst/>
          </a:prstGeom>
          <a:ln>
            <a:noFill/>
          </a:ln>
          <a:extLst>
            <a:ext uri="{53640926-AAD7-44d8-BBD7-CCE9431645EC}">
              <a14:shadowObscured xmlns:a14="http://schemas.microsoft.com/office/drawing/2010/main" xmlns=""/>
            </a:ext>
          </a:extLst>
        </p:spPr>
      </p:pic>
      <p:pic>
        <p:nvPicPr>
          <p:cNvPr id="61" name="Picture 60"/>
          <p:cNvPicPr/>
          <p:nvPr/>
        </p:nvPicPr>
        <p:blipFill rotWithShape="1">
          <a:blip r:embed="rId13" cstate="print">
            <a:extLst>
              <a:ext uri="{28A0092B-C50C-407E-A947-70E740481C1C}">
                <a14:useLocalDpi xmlns:a14="http://schemas.microsoft.com/office/drawing/2010/main" val="0"/>
              </a:ext>
            </a:extLst>
          </a:blip>
          <a:srcRect l="45513" t="28974" r="22116" b="41795"/>
          <a:stretch/>
        </p:blipFill>
        <p:spPr bwMode="auto">
          <a:xfrm>
            <a:off x="1447801" y="4267200"/>
            <a:ext cx="800126" cy="451562"/>
          </a:xfrm>
          <a:prstGeom prst="rect">
            <a:avLst/>
          </a:prstGeom>
          <a:ln>
            <a:noFill/>
          </a:ln>
          <a:extLst>
            <a:ext uri="{53640926-AAD7-44d8-BBD7-CCE9431645EC}">
              <a14:shadowObscured xmlns:a14="http://schemas.microsoft.com/office/drawing/2010/main" xmlns=""/>
            </a:ext>
          </a:extLst>
        </p:spPr>
      </p:pic>
      <p:pic>
        <p:nvPicPr>
          <p:cNvPr id="62" name="Picture 61"/>
          <p:cNvPicPr/>
          <p:nvPr/>
        </p:nvPicPr>
        <p:blipFill rotWithShape="1">
          <a:blip r:embed="rId14" cstate="print">
            <a:extLst>
              <a:ext uri="{28A0092B-C50C-407E-A947-70E740481C1C}">
                <a14:useLocalDpi xmlns:a14="http://schemas.microsoft.com/office/drawing/2010/main" val="0"/>
              </a:ext>
            </a:extLst>
          </a:blip>
          <a:srcRect l="42468" t="16410" r="22916" b="48974"/>
          <a:stretch/>
        </p:blipFill>
        <p:spPr bwMode="auto">
          <a:xfrm>
            <a:off x="2438400" y="4114800"/>
            <a:ext cx="939013" cy="586883"/>
          </a:xfrm>
          <a:prstGeom prst="rect">
            <a:avLst/>
          </a:prstGeom>
          <a:ln>
            <a:noFill/>
          </a:ln>
          <a:extLst>
            <a:ext uri="{53640926-AAD7-44d8-BBD7-CCE9431645EC}">
              <a14:shadowObscured xmlns:a14="http://schemas.microsoft.com/office/drawing/2010/main" xmlns=""/>
            </a:ext>
          </a:extLst>
        </p:spPr>
      </p:pic>
      <p:pic>
        <p:nvPicPr>
          <p:cNvPr id="63" name="Picture 62"/>
          <p:cNvPicPr/>
          <p:nvPr/>
        </p:nvPicPr>
        <p:blipFill rotWithShape="1">
          <a:blip r:embed="rId15" cstate="print">
            <a:extLst>
              <a:ext uri="{28A0092B-C50C-407E-A947-70E740481C1C}">
                <a14:useLocalDpi xmlns:a14="http://schemas.microsoft.com/office/drawing/2010/main" val="0"/>
              </a:ext>
            </a:extLst>
          </a:blip>
          <a:srcRect l="50801" t="22307" r="21795" b="41026"/>
          <a:stretch/>
        </p:blipFill>
        <p:spPr bwMode="auto">
          <a:xfrm>
            <a:off x="1371600" y="2819400"/>
            <a:ext cx="552547" cy="462072"/>
          </a:xfrm>
          <a:prstGeom prst="rect">
            <a:avLst/>
          </a:prstGeom>
          <a:ln>
            <a:noFill/>
          </a:ln>
          <a:extLst>
            <a:ext uri="{53640926-AAD7-44d8-BBD7-CCE9431645EC}">
              <a14:shadowObscured xmlns:a14="http://schemas.microsoft.com/office/drawing/2010/main" xmlns=""/>
            </a:ext>
          </a:extLst>
        </p:spPr>
      </p:pic>
      <p:pic>
        <p:nvPicPr>
          <p:cNvPr id="66" name="Picture 6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4343400"/>
            <a:ext cx="557188" cy="746234"/>
          </a:xfrm>
          <a:prstGeom prst="rect">
            <a:avLst/>
          </a:prstGeom>
          <a:ln>
            <a:noFill/>
          </a:ln>
          <a:effectLst>
            <a:outerShdw blurRad="292100" dist="139700" dir="2700000" algn="tl" rotWithShape="0">
              <a:srgbClr val="333333">
                <a:alpha val="65000"/>
              </a:srgbClr>
            </a:outerShdw>
          </a:effectLst>
        </p:spPr>
      </p:pic>
      <p:pic>
        <p:nvPicPr>
          <p:cNvPr id="67" name="Picture 66" descr="http://www.ruddrootsparents.org/resources/images/tacobellfounda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3505200"/>
            <a:ext cx="636702" cy="401283"/>
          </a:xfrm>
          <a:prstGeom prst="rect">
            <a:avLst/>
          </a:prstGeom>
          <a:ln>
            <a:noFill/>
          </a:ln>
          <a:effectLst>
            <a:outerShdw blurRad="292100" dist="139700" dir="2700000" algn="tl" rotWithShape="0">
              <a:srgbClr val="333333">
                <a:alpha val="65000"/>
              </a:srgbClr>
            </a:outerShdw>
          </a:effectLst>
        </p:spPr>
      </p:pic>
      <p:pic>
        <p:nvPicPr>
          <p:cNvPr id="68" name="Picture 67"/>
          <p:cNvPicPr/>
          <p:nvPr/>
        </p:nvPicPr>
        <p:blipFill rotWithShape="1">
          <a:blip r:embed="rId6" cstate="print">
            <a:extLst>
              <a:ext uri="{28A0092B-C50C-407E-A947-70E740481C1C}">
                <a14:useLocalDpi xmlns:a14="http://schemas.microsoft.com/office/drawing/2010/main" val="0"/>
              </a:ext>
            </a:extLst>
          </a:blip>
          <a:srcRect l="51075" t="32324" r="27689" b="34343"/>
          <a:stretch/>
        </p:blipFill>
        <p:spPr bwMode="auto">
          <a:xfrm>
            <a:off x="4876800" y="2209800"/>
            <a:ext cx="570986" cy="715459"/>
          </a:xfrm>
          <a:prstGeom prst="rect">
            <a:avLst/>
          </a:prstGeom>
          <a:ln>
            <a:noFill/>
          </a:ln>
          <a:extLst>
            <a:ext uri="{53640926-AAD7-44d8-BBD7-CCE9431645EC}">
              <a14:shadowObscured xmlns:a14="http://schemas.microsoft.com/office/drawing/2010/main" xmlns=""/>
            </a:ext>
          </a:extLst>
        </p:spPr>
      </p:pic>
      <p:pic>
        <p:nvPicPr>
          <p:cNvPr id="69" name="Picture 68"/>
          <p:cNvPicPr/>
          <p:nvPr/>
        </p:nvPicPr>
        <p:blipFill rotWithShape="1">
          <a:blip r:embed="rId7" cstate="print">
            <a:extLst>
              <a:ext uri="{28A0092B-C50C-407E-A947-70E740481C1C}">
                <a14:useLocalDpi xmlns:a14="http://schemas.microsoft.com/office/drawing/2010/main" val="0"/>
              </a:ext>
            </a:extLst>
          </a:blip>
          <a:srcRect l="19070" t="28205" r="51443" b="11538"/>
          <a:stretch/>
        </p:blipFill>
        <p:spPr bwMode="auto">
          <a:xfrm>
            <a:off x="5410200" y="3048000"/>
            <a:ext cx="609532" cy="7784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70" name="Picture 69"/>
          <p:cNvPicPr/>
          <p:nvPr/>
        </p:nvPicPr>
        <p:blipFill rotWithShape="1">
          <a:blip r:embed="rId8" cstate="print">
            <a:extLst>
              <a:ext uri="{28A0092B-C50C-407E-A947-70E740481C1C}">
                <a14:useLocalDpi xmlns:a14="http://schemas.microsoft.com/office/drawing/2010/main" val="0"/>
              </a:ext>
            </a:extLst>
          </a:blip>
          <a:srcRect l="21115" t="27532" r="66668" b="44594"/>
          <a:stretch/>
        </p:blipFill>
        <p:spPr bwMode="auto">
          <a:xfrm>
            <a:off x="6172200" y="2209800"/>
            <a:ext cx="497352" cy="709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71" name="Picture 70" descr="CheezIt-SpongeBob"/>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0400" y="2362200"/>
            <a:ext cx="550598" cy="807545"/>
          </a:xfrm>
          <a:prstGeom prst="rect">
            <a:avLst/>
          </a:prstGeom>
          <a:noFill/>
          <a:ln>
            <a:noFill/>
          </a:ln>
          <a:extLst/>
        </p:spPr>
      </p:pic>
      <p:pic>
        <p:nvPicPr>
          <p:cNvPr id="72" name="Picture 71"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6600" y="3352800"/>
            <a:ext cx="847044" cy="512325"/>
          </a:xfrm>
          <a:prstGeom prst="rect">
            <a:avLst/>
          </a:prstGeom>
          <a:ln>
            <a:noFill/>
          </a:ln>
          <a:effectLst>
            <a:outerShdw blurRad="292100" dist="139700" dir="2700000" algn="tl" rotWithShape="0">
              <a:srgbClr val="333333">
                <a:alpha val="65000"/>
              </a:srgbClr>
            </a:outerShdw>
          </a:effectLst>
        </p:spPr>
      </p:pic>
      <p:pic>
        <p:nvPicPr>
          <p:cNvPr id="73" name="Picture 72"/>
          <p:cNvPicPr/>
          <p:nvPr/>
        </p:nvPicPr>
        <p:blipFill rotWithShape="1">
          <a:blip r:embed="rId11" cstate="print">
            <a:extLst>
              <a:ext uri="{28A0092B-C50C-407E-A947-70E740481C1C}">
                <a14:useLocalDpi xmlns:a14="http://schemas.microsoft.com/office/drawing/2010/main" val="0"/>
              </a:ext>
            </a:extLst>
          </a:blip>
          <a:srcRect l="26602" t="43077" r="59616" b="26667"/>
          <a:stretch/>
        </p:blipFill>
        <p:spPr bwMode="auto">
          <a:xfrm>
            <a:off x="7620000" y="4038600"/>
            <a:ext cx="555489" cy="762000"/>
          </a:xfrm>
          <a:prstGeom prst="rect">
            <a:avLst/>
          </a:prstGeom>
          <a:ln>
            <a:noFill/>
          </a:ln>
          <a:extLst>
            <a:ext uri="{53640926-AAD7-44d8-BBD7-CCE9431645EC}">
              <a14:shadowObscured xmlns:a14="http://schemas.microsoft.com/office/drawing/2010/main" xmlns=""/>
            </a:ext>
          </a:extLst>
        </p:spPr>
      </p:pic>
      <p:pic>
        <p:nvPicPr>
          <p:cNvPr id="74" name="Picture 73"/>
          <p:cNvPicPr/>
          <p:nvPr/>
        </p:nvPicPr>
        <p:blipFill rotWithShape="1">
          <a:blip r:embed="rId12" cstate="print">
            <a:extLst>
              <a:ext uri="{28A0092B-C50C-407E-A947-70E740481C1C}">
                <a14:useLocalDpi xmlns:a14="http://schemas.microsoft.com/office/drawing/2010/main" val="0"/>
              </a:ext>
            </a:extLst>
          </a:blip>
          <a:srcRect l="32692" t="39487" r="50962" b="29487"/>
          <a:stretch/>
        </p:blipFill>
        <p:spPr bwMode="auto">
          <a:xfrm>
            <a:off x="6858000" y="4572000"/>
            <a:ext cx="578061" cy="685800"/>
          </a:xfrm>
          <a:prstGeom prst="rect">
            <a:avLst/>
          </a:prstGeom>
          <a:ln>
            <a:noFill/>
          </a:ln>
          <a:extLst>
            <a:ext uri="{53640926-AAD7-44d8-BBD7-CCE9431645EC}">
              <a14:shadowObscured xmlns:a14="http://schemas.microsoft.com/office/drawing/2010/main" xmlns=""/>
            </a:ext>
          </a:extLst>
        </p:spPr>
      </p:pic>
      <p:pic>
        <p:nvPicPr>
          <p:cNvPr id="75" name="Picture 74"/>
          <p:cNvPicPr/>
          <p:nvPr/>
        </p:nvPicPr>
        <p:blipFill rotWithShape="1">
          <a:blip r:embed="rId13" cstate="print">
            <a:extLst>
              <a:ext uri="{28A0092B-C50C-407E-A947-70E740481C1C}">
                <a14:useLocalDpi xmlns:a14="http://schemas.microsoft.com/office/drawing/2010/main" val="0"/>
              </a:ext>
            </a:extLst>
          </a:blip>
          <a:srcRect l="45513" t="28974" r="22116" b="41795"/>
          <a:stretch/>
        </p:blipFill>
        <p:spPr bwMode="auto">
          <a:xfrm>
            <a:off x="5638801" y="5486400"/>
            <a:ext cx="800126" cy="451562"/>
          </a:xfrm>
          <a:prstGeom prst="rect">
            <a:avLst/>
          </a:prstGeom>
          <a:ln>
            <a:noFill/>
          </a:ln>
          <a:extLst>
            <a:ext uri="{53640926-AAD7-44d8-BBD7-CCE9431645EC}">
              <a14:shadowObscured xmlns:a14="http://schemas.microsoft.com/office/drawing/2010/main" xmlns=""/>
            </a:ext>
          </a:extLst>
        </p:spPr>
      </p:pic>
      <p:pic>
        <p:nvPicPr>
          <p:cNvPr id="76" name="Picture 75"/>
          <p:cNvPicPr/>
          <p:nvPr/>
        </p:nvPicPr>
        <p:blipFill rotWithShape="1">
          <a:blip r:embed="rId14" cstate="print">
            <a:extLst>
              <a:ext uri="{28A0092B-C50C-407E-A947-70E740481C1C}">
                <a14:useLocalDpi xmlns:a14="http://schemas.microsoft.com/office/drawing/2010/main" val="0"/>
              </a:ext>
            </a:extLst>
          </a:blip>
          <a:srcRect l="42468" t="16410" r="22916" b="48974"/>
          <a:stretch/>
        </p:blipFill>
        <p:spPr bwMode="auto">
          <a:xfrm>
            <a:off x="6629400" y="5334000"/>
            <a:ext cx="939013" cy="586883"/>
          </a:xfrm>
          <a:prstGeom prst="rect">
            <a:avLst/>
          </a:prstGeom>
          <a:ln>
            <a:noFill/>
          </a:ln>
          <a:extLst>
            <a:ext uri="{53640926-AAD7-44d8-BBD7-CCE9431645EC}">
              <a14:shadowObscured xmlns:a14="http://schemas.microsoft.com/office/drawing/2010/main" xmlns=""/>
            </a:ext>
          </a:extLst>
        </p:spPr>
      </p:pic>
      <p:pic>
        <p:nvPicPr>
          <p:cNvPr id="77" name="Picture 76"/>
          <p:cNvPicPr/>
          <p:nvPr/>
        </p:nvPicPr>
        <p:blipFill rotWithShape="1">
          <a:blip r:embed="rId15" cstate="print">
            <a:extLst>
              <a:ext uri="{28A0092B-C50C-407E-A947-70E740481C1C}">
                <a14:useLocalDpi xmlns:a14="http://schemas.microsoft.com/office/drawing/2010/main" val="0"/>
              </a:ext>
            </a:extLst>
          </a:blip>
          <a:srcRect l="50801" t="22307" r="21795" b="41026"/>
          <a:stretch/>
        </p:blipFill>
        <p:spPr bwMode="auto">
          <a:xfrm>
            <a:off x="5562600" y="4038600"/>
            <a:ext cx="552547" cy="462072"/>
          </a:xfrm>
          <a:prstGeom prst="rect">
            <a:avLst/>
          </a:prstGeom>
          <a:ln>
            <a:noFill/>
          </a:ln>
          <a:extLst>
            <a:ext uri="{53640926-AAD7-44d8-BBD7-CCE9431645EC}">
              <a14:shadowObscured xmlns:a14="http://schemas.microsoft.com/office/drawing/2010/main" xmlns=""/>
            </a:ext>
          </a:extLst>
        </p:spPr>
      </p:pic>
      <p:pic>
        <p:nvPicPr>
          <p:cNvPr id="80" name="Picture 7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3429000"/>
            <a:ext cx="557188" cy="746234"/>
          </a:xfrm>
          <a:prstGeom prst="rect">
            <a:avLst/>
          </a:prstGeom>
          <a:ln>
            <a:noFill/>
          </a:ln>
          <a:effectLst>
            <a:outerShdw blurRad="292100" dist="139700" dir="2700000" algn="tl" rotWithShape="0">
              <a:srgbClr val="333333">
                <a:alpha val="65000"/>
              </a:srgbClr>
            </a:outerShdw>
          </a:effectLst>
        </p:spPr>
      </p:pic>
      <p:pic>
        <p:nvPicPr>
          <p:cNvPr id="81" name="Picture 80" descr="http://www.ruddrootsparents.org/resources/images/tacobellfounda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2590800"/>
            <a:ext cx="636702" cy="401283"/>
          </a:xfrm>
          <a:prstGeom prst="rect">
            <a:avLst/>
          </a:prstGeom>
          <a:ln>
            <a:noFill/>
          </a:ln>
          <a:effectLst>
            <a:outerShdw blurRad="292100" dist="139700" dir="2700000" algn="tl" rotWithShape="0">
              <a:srgbClr val="333333">
                <a:alpha val="65000"/>
              </a:srgbClr>
            </a:outerShdw>
          </a:effectLst>
        </p:spPr>
      </p:pic>
      <p:pic>
        <p:nvPicPr>
          <p:cNvPr id="82" name="Picture 81"/>
          <p:cNvPicPr/>
          <p:nvPr/>
        </p:nvPicPr>
        <p:blipFill rotWithShape="1">
          <a:blip r:embed="rId6" cstate="print">
            <a:extLst>
              <a:ext uri="{28A0092B-C50C-407E-A947-70E740481C1C}">
                <a14:useLocalDpi xmlns:a14="http://schemas.microsoft.com/office/drawing/2010/main" val="0"/>
              </a:ext>
            </a:extLst>
          </a:blip>
          <a:srcRect l="51075" t="32324" r="27689" b="34343"/>
          <a:stretch/>
        </p:blipFill>
        <p:spPr bwMode="auto">
          <a:xfrm>
            <a:off x="2895600" y="1295400"/>
            <a:ext cx="570986" cy="715459"/>
          </a:xfrm>
          <a:prstGeom prst="rect">
            <a:avLst/>
          </a:prstGeom>
          <a:ln>
            <a:noFill/>
          </a:ln>
          <a:extLst>
            <a:ext uri="{53640926-AAD7-44d8-BBD7-CCE9431645EC}">
              <a14:shadowObscured xmlns:a14="http://schemas.microsoft.com/office/drawing/2010/main" xmlns=""/>
            </a:ext>
          </a:extLst>
        </p:spPr>
      </p:pic>
      <p:pic>
        <p:nvPicPr>
          <p:cNvPr id="83" name="Picture 82"/>
          <p:cNvPicPr/>
          <p:nvPr/>
        </p:nvPicPr>
        <p:blipFill rotWithShape="1">
          <a:blip r:embed="rId7" cstate="print">
            <a:extLst>
              <a:ext uri="{28A0092B-C50C-407E-A947-70E740481C1C}">
                <a14:useLocalDpi xmlns:a14="http://schemas.microsoft.com/office/drawing/2010/main" val="0"/>
              </a:ext>
            </a:extLst>
          </a:blip>
          <a:srcRect l="19070" t="28205" r="51443" b="11538"/>
          <a:stretch/>
        </p:blipFill>
        <p:spPr bwMode="auto">
          <a:xfrm>
            <a:off x="3429000" y="2133600"/>
            <a:ext cx="609532" cy="7784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84" name="Picture 83"/>
          <p:cNvPicPr/>
          <p:nvPr/>
        </p:nvPicPr>
        <p:blipFill rotWithShape="1">
          <a:blip r:embed="rId8" cstate="print">
            <a:extLst>
              <a:ext uri="{28A0092B-C50C-407E-A947-70E740481C1C}">
                <a14:useLocalDpi xmlns:a14="http://schemas.microsoft.com/office/drawing/2010/main" val="0"/>
              </a:ext>
            </a:extLst>
          </a:blip>
          <a:srcRect l="21115" t="27532" r="66668" b="44594"/>
          <a:stretch/>
        </p:blipFill>
        <p:spPr bwMode="auto">
          <a:xfrm>
            <a:off x="4191000" y="1295400"/>
            <a:ext cx="497352" cy="709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85" name="Picture 84" descr="CheezIt-SpongeBob"/>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1447800"/>
            <a:ext cx="550598" cy="807545"/>
          </a:xfrm>
          <a:prstGeom prst="rect">
            <a:avLst/>
          </a:prstGeom>
          <a:noFill/>
          <a:ln>
            <a:noFill/>
          </a:ln>
          <a:extLst/>
        </p:spPr>
      </p:pic>
      <p:pic>
        <p:nvPicPr>
          <p:cNvPr id="86" name="Picture 85"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5400" y="2438400"/>
            <a:ext cx="847044" cy="512325"/>
          </a:xfrm>
          <a:prstGeom prst="rect">
            <a:avLst/>
          </a:prstGeom>
          <a:ln>
            <a:noFill/>
          </a:ln>
          <a:effectLst>
            <a:outerShdw blurRad="292100" dist="139700" dir="2700000" algn="tl" rotWithShape="0">
              <a:srgbClr val="333333">
                <a:alpha val="65000"/>
              </a:srgbClr>
            </a:outerShdw>
          </a:effectLst>
        </p:spPr>
      </p:pic>
      <p:pic>
        <p:nvPicPr>
          <p:cNvPr id="87" name="Picture 86"/>
          <p:cNvPicPr/>
          <p:nvPr/>
        </p:nvPicPr>
        <p:blipFill rotWithShape="1">
          <a:blip r:embed="rId11" cstate="print">
            <a:extLst>
              <a:ext uri="{28A0092B-C50C-407E-A947-70E740481C1C}">
                <a14:useLocalDpi xmlns:a14="http://schemas.microsoft.com/office/drawing/2010/main" val="0"/>
              </a:ext>
            </a:extLst>
          </a:blip>
          <a:srcRect l="26602" t="43077" r="59616" b="26667"/>
          <a:stretch/>
        </p:blipFill>
        <p:spPr bwMode="auto">
          <a:xfrm>
            <a:off x="5638800" y="3124200"/>
            <a:ext cx="555489" cy="762000"/>
          </a:xfrm>
          <a:prstGeom prst="rect">
            <a:avLst/>
          </a:prstGeom>
          <a:ln>
            <a:noFill/>
          </a:ln>
          <a:extLst>
            <a:ext uri="{53640926-AAD7-44d8-BBD7-CCE9431645EC}">
              <a14:shadowObscured xmlns:a14="http://schemas.microsoft.com/office/drawing/2010/main" xmlns=""/>
            </a:ext>
          </a:extLst>
        </p:spPr>
      </p:pic>
      <p:pic>
        <p:nvPicPr>
          <p:cNvPr id="88" name="Picture 87"/>
          <p:cNvPicPr/>
          <p:nvPr/>
        </p:nvPicPr>
        <p:blipFill rotWithShape="1">
          <a:blip r:embed="rId12" cstate="print">
            <a:extLst>
              <a:ext uri="{28A0092B-C50C-407E-A947-70E740481C1C}">
                <a14:useLocalDpi xmlns:a14="http://schemas.microsoft.com/office/drawing/2010/main" val="0"/>
              </a:ext>
            </a:extLst>
          </a:blip>
          <a:srcRect l="32692" t="39487" r="50962" b="29487"/>
          <a:stretch/>
        </p:blipFill>
        <p:spPr bwMode="auto">
          <a:xfrm>
            <a:off x="4876800" y="3657600"/>
            <a:ext cx="578061" cy="685800"/>
          </a:xfrm>
          <a:prstGeom prst="rect">
            <a:avLst/>
          </a:prstGeom>
          <a:ln>
            <a:noFill/>
          </a:ln>
          <a:extLst>
            <a:ext uri="{53640926-AAD7-44d8-BBD7-CCE9431645EC}">
              <a14:shadowObscured xmlns:a14="http://schemas.microsoft.com/office/drawing/2010/main" xmlns=""/>
            </a:ext>
          </a:extLst>
        </p:spPr>
      </p:pic>
      <p:pic>
        <p:nvPicPr>
          <p:cNvPr id="89" name="Picture 88"/>
          <p:cNvPicPr/>
          <p:nvPr/>
        </p:nvPicPr>
        <p:blipFill rotWithShape="1">
          <a:blip r:embed="rId13" cstate="print">
            <a:extLst>
              <a:ext uri="{28A0092B-C50C-407E-A947-70E740481C1C}">
                <a14:useLocalDpi xmlns:a14="http://schemas.microsoft.com/office/drawing/2010/main" val="0"/>
              </a:ext>
            </a:extLst>
          </a:blip>
          <a:srcRect l="45513" t="28974" r="22116" b="41795"/>
          <a:stretch/>
        </p:blipFill>
        <p:spPr bwMode="auto">
          <a:xfrm>
            <a:off x="3657601" y="4572000"/>
            <a:ext cx="800126" cy="451562"/>
          </a:xfrm>
          <a:prstGeom prst="rect">
            <a:avLst/>
          </a:prstGeom>
          <a:ln>
            <a:noFill/>
          </a:ln>
          <a:extLst>
            <a:ext uri="{53640926-AAD7-44d8-BBD7-CCE9431645EC}">
              <a14:shadowObscured xmlns:a14="http://schemas.microsoft.com/office/drawing/2010/main" xmlns=""/>
            </a:ext>
          </a:extLst>
        </p:spPr>
      </p:pic>
      <p:pic>
        <p:nvPicPr>
          <p:cNvPr id="90" name="Picture 89"/>
          <p:cNvPicPr/>
          <p:nvPr/>
        </p:nvPicPr>
        <p:blipFill rotWithShape="1">
          <a:blip r:embed="rId14" cstate="print">
            <a:extLst>
              <a:ext uri="{28A0092B-C50C-407E-A947-70E740481C1C}">
                <a14:useLocalDpi xmlns:a14="http://schemas.microsoft.com/office/drawing/2010/main" val="0"/>
              </a:ext>
            </a:extLst>
          </a:blip>
          <a:srcRect l="42468" t="16410" r="22916" b="48974"/>
          <a:stretch/>
        </p:blipFill>
        <p:spPr bwMode="auto">
          <a:xfrm>
            <a:off x="4648200" y="4419600"/>
            <a:ext cx="939013" cy="586883"/>
          </a:xfrm>
          <a:prstGeom prst="rect">
            <a:avLst/>
          </a:prstGeom>
          <a:ln>
            <a:noFill/>
          </a:ln>
          <a:extLst>
            <a:ext uri="{53640926-AAD7-44d8-BBD7-CCE9431645EC}">
              <a14:shadowObscured xmlns:a14="http://schemas.microsoft.com/office/drawing/2010/main" xmlns=""/>
            </a:ext>
          </a:extLst>
        </p:spPr>
      </p:pic>
      <p:pic>
        <p:nvPicPr>
          <p:cNvPr id="91" name="Picture 90"/>
          <p:cNvPicPr/>
          <p:nvPr/>
        </p:nvPicPr>
        <p:blipFill rotWithShape="1">
          <a:blip r:embed="rId15" cstate="print">
            <a:extLst>
              <a:ext uri="{28A0092B-C50C-407E-A947-70E740481C1C}">
                <a14:useLocalDpi xmlns:a14="http://schemas.microsoft.com/office/drawing/2010/main" val="0"/>
              </a:ext>
            </a:extLst>
          </a:blip>
          <a:srcRect l="50801" t="22307" r="21795" b="41026"/>
          <a:stretch/>
        </p:blipFill>
        <p:spPr bwMode="auto">
          <a:xfrm>
            <a:off x="3581400" y="3124200"/>
            <a:ext cx="552547" cy="462072"/>
          </a:xfrm>
          <a:prstGeom prst="rect">
            <a:avLst/>
          </a:prstGeom>
          <a:ln>
            <a:noFill/>
          </a:ln>
          <a:extLst>
            <a:ext uri="{53640926-AAD7-44d8-BBD7-CCE9431645EC}">
              <a14:shadowObscured xmlns:a14="http://schemas.microsoft.com/office/drawing/2010/main" xmlns=""/>
            </a:ext>
          </a:extLst>
        </p:spPr>
      </p:pic>
      <p:pic>
        <p:nvPicPr>
          <p:cNvPr id="94" name="Picture 9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5029200"/>
            <a:ext cx="557188" cy="746234"/>
          </a:xfrm>
          <a:prstGeom prst="rect">
            <a:avLst/>
          </a:prstGeom>
          <a:ln>
            <a:noFill/>
          </a:ln>
          <a:effectLst>
            <a:outerShdw blurRad="292100" dist="139700" dir="2700000" algn="tl" rotWithShape="0">
              <a:srgbClr val="333333">
                <a:alpha val="65000"/>
              </a:srgbClr>
            </a:outerShdw>
          </a:effectLst>
        </p:spPr>
      </p:pic>
      <p:pic>
        <p:nvPicPr>
          <p:cNvPr id="95" name="Picture 94" descr="http://www.ruddrootsparents.org/resources/images/tacobellfounda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4191000"/>
            <a:ext cx="636702" cy="401283"/>
          </a:xfrm>
          <a:prstGeom prst="rect">
            <a:avLst/>
          </a:prstGeom>
          <a:ln>
            <a:noFill/>
          </a:ln>
          <a:effectLst>
            <a:outerShdw blurRad="292100" dist="139700" dir="2700000" algn="tl" rotWithShape="0">
              <a:srgbClr val="333333">
                <a:alpha val="65000"/>
              </a:srgbClr>
            </a:outerShdw>
          </a:effectLst>
        </p:spPr>
      </p:pic>
      <p:pic>
        <p:nvPicPr>
          <p:cNvPr id="96" name="Picture 95"/>
          <p:cNvPicPr/>
          <p:nvPr/>
        </p:nvPicPr>
        <p:blipFill rotWithShape="1">
          <a:blip r:embed="rId6" cstate="print">
            <a:extLst>
              <a:ext uri="{28A0092B-C50C-407E-A947-70E740481C1C}">
                <a14:useLocalDpi xmlns:a14="http://schemas.microsoft.com/office/drawing/2010/main" val="0"/>
              </a:ext>
            </a:extLst>
          </a:blip>
          <a:srcRect l="51075" t="32324" r="27689" b="34343"/>
          <a:stretch/>
        </p:blipFill>
        <p:spPr bwMode="auto">
          <a:xfrm>
            <a:off x="1752600" y="2895600"/>
            <a:ext cx="570986" cy="715459"/>
          </a:xfrm>
          <a:prstGeom prst="rect">
            <a:avLst/>
          </a:prstGeom>
          <a:ln>
            <a:noFill/>
          </a:ln>
          <a:extLst>
            <a:ext uri="{53640926-AAD7-44d8-BBD7-CCE9431645EC}">
              <a14:shadowObscured xmlns:a14="http://schemas.microsoft.com/office/drawing/2010/main" xmlns=""/>
            </a:ext>
          </a:extLst>
        </p:spPr>
      </p:pic>
      <p:pic>
        <p:nvPicPr>
          <p:cNvPr id="97" name="Picture 96"/>
          <p:cNvPicPr/>
          <p:nvPr/>
        </p:nvPicPr>
        <p:blipFill rotWithShape="1">
          <a:blip r:embed="rId7" cstate="print">
            <a:extLst>
              <a:ext uri="{28A0092B-C50C-407E-A947-70E740481C1C}">
                <a14:useLocalDpi xmlns:a14="http://schemas.microsoft.com/office/drawing/2010/main" val="0"/>
              </a:ext>
            </a:extLst>
          </a:blip>
          <a:srcRect l="19070" t="28205" r="51443" b="11538"/>
          <a:stretch/>
        </p:blipFill>
        <p:spPr bwMode="auto">
          <a:xfrm>
            <a:off x="2286000" y="3733800"/>
            <a:ext cx="609532" cy="7784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98" name="Picture 97"/>
          <p:cNvPicPr/>
          <p:nvPr/>
        </p:nvPicPr>
        <p:blipFill rotWithShape="1">
          <a:blip r:embed="rId8" cstate="print">
            <a:extLst>
              <a:ext uri="{28A0092B-C50C-407E-A947-70E740481C1C}">
                <a14:useLocalDpi xmlns:a14="http://schemas.microsoft.com/office/drawing/2010/main" val="0"/>
              </a:ext>
            </a:extLst>
          </a:blip>
          <a:srcRect l="21115" t="27532" r="66668" b="44594"/>
          <a:stretch/>
        </p:blipFill>
        <p:spPr bwMode="auto">
          <a:xfrm>
            <a:off x="3048000" y="2895600"/>
            <a:ext cx="497352" cy="709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99" name="Picture 98" descr="CheezIt-SpongeBob"/>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6200" y="3048000"/>
            <a:ext cx="550598" cy="807545"/>
          </a:xfrm>
          <a:prstGeom prst="rect">
            <a:avLst/>
          </a:prstGeom>
          <a:noFill/>
          <a:ln>
            <a:noFill/>
          </a:ln>
          <a:extLst/>
        </p:spPr>
      </p:pic>
      <p:pic>
        <p:nvPicPr>
          <p:cNvPr id="100" name="Picture 99"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2400" y="4038600"/>
            <a:ext cx="847044" cy="512325"/>
          </a:xfrm>
          <a:prstGeom prst="rect">
            <a:avLst/>
          </a:prstGeom>
          <a:ln>
            <a:noFill/>
          </a:ln>
          <a:effectLst>
            <a:outerShdw blurRad="292100" dist="139700" dir="2700000" algn="tl" rotWithShape="0">
              <a:srgbClr val="333333">
                <a:alpha val="65000"/>
              </a:srgbClr>
            </a:outerShdw>
          </a:effectLst>
        </p:spPr>
      </p:pic>
      <p:pic>
        <p:nvPicPr>
          <p:cNvPr id="101" name="Picture 100"/>
          <p:cNvPicPr/>
          <p:nvPr/>
        </p:nvPicPr>
        <p:blipFill rotWithShape="1">
          <a:blip r:embed="rId11" cstate="print">
            <a:extLst>
              <a:ext uri="{28A0092B-C50C-407E-A947-70E740481C1C}">
                <a14:useLocalDpi xmlns:a14="http://schemas.microsoft.com/office/drawing/2010/main" val="0"/>
              </a:ext>
            </a:extLst>
          </a:blip>
          <a:srcRect l="26602" t="43077" r="59616" b="26667"/>
          <a:stretch/>
        </p:blipFill>
        <p:spPr bwMode="auto">
          <a:xfrm>
            <a:off x="4495800" y="4724400"/>
            <a:ext cx="555489" cy="762000"/>
          </a:xfrm>
          <a:prstGeom prst="rect">
            <a:avLst/>
          </a:prstGeom>
          <a:ln>
            <a:noFill/>
          </a:ln>
          <a:extLst>
            <a:ext uri="{53640926-AAD7-44d8-BBD7-CCE9431645EC}">
              <a14:shadowObscured xmlns:a14="http://schemas.microsoft.com/office/drawing/2010/main" xmlns=""/>
            </a:ext>
          </a:extLst>
        </p:spPr>
      </p:pic>
      <p:pic>
        <p:nvPicPr>
          <p:cNvPr id="102" name="Picture 101"/>
          <p:cNvPicPr/>
          <p:nvPr/>
        </p:nvPicPr>
        <p:blipFill rotWithShape="1">
          <a:blip r:embed="rId12" cstate="print">
            <a:extLst>
              <a:ext uri="{28A0092B-C50C-407E-A947-70E740481C1C}">
                <a14:useLocalDpi xmlns:a14="http://schemas.microsoft.com/office/drawing/2010/main" val="0"/>
              </a:ext>
            </a:extLst>
          </a:blip>
          <a:srcRect l="32692" t="39487" r="50962" b="29487"/>
          <a:stretch/>
        </p:blipFill>
        <p:spPr bwMode="auto">
          <a:xfrm>
            <a:off x="3733800" y="5257800"/>
            <a:ext cx="578061" cy="685800"/>
          </a:xfrm>
          <a:prstGeom prst="rect">
            <a:avLst/>
          </a:prstGeom>
          <a:ln>
            <a:noFill/>
          </a:ln>
          <a:extLst>
            <a:ext uri="{53640926-AAD7-44d8-BBD7-CCE9431645EC}">
              <a14:shadowObscured xmlns:a14="http://schemas.microsoft.com/office/drawing/2010/main" xmlns=""/>
            </a:ext>
          </a:extLst>
        </p:spPr>
      </p:pic>
      <p:pic>
        <p:nvPicPr>
          <p:cNvPr id="103" name="Picture 102"/>
          <p:cNvPicPr/>
          <p:nvPr/>
        </p:nvPicPr>
        <p:blipFill rotWithShape="1">
          <a:blip r:embed="rId13" cstate="print">
            <a:extLst>
              <a:ext uri="{28A0092B-C50C-407E-A947-70E740481C1C}">
                <a14:useLocalDpi xmlns:a14="http://schemas.microsoft.com/office/drawing/2010/main" val="0"/>
              </a:ext>
            </a:extLst>
          </a:blip>
          <a:srcRect l="45513" t="28974" r="22116" b="41795"/>
          <a:stretch/>
        </p:blipFill>
        <p:spPr bwMode="auto">
          <a:xfrm>
            <a:off x="2514601" y="6172200"/>
            <a:ext cx="800126" cy="451562"/>
          </a:xfrm>
          <a:prstGeom prst="rect">
            <a:avLst/>
          </a:prstGeom>
          <a:ln>
            <a:noFill/>
          </a:ln>
          <a:extLst>
            <a:ext uri="{53640926-AAD7-44d8-BBD7-CCE9431645EC}">
              <a14:shadowObscured xmlns:a14="http://schemas.microsoft.com/office/drawing/2010/main" xmlns=""/>
            </a:ext>
          </a:extLst>
        </p:spPr>
      </p:pic>
      <p:pic>
        <p:nvPicPr>
          <p:cNvPr id="104" name="Picture 103"/>
          <p:cNvPicPr/>
          <p:nvPr/>
        </p:nvPicPr>
        <p:blipFill rotWithShape="1">
          <a:blip r:embed="rId14" cstate="print">
            <a:extLst>
              <a:ext uri="{28A0092B-C50C-407E-A947-70E740481C1C}">
                <a14:useLocalDpi xmlns:a14="http://schemas.microsoft.com/office/drawing/2010/main" val="0"/>
              </a:ext>
            </a:extLst>
          </a:blip>
          <a:srcRect l="42468" t="16410" r="22916" b="48974"/>
          <a:stretch/>
        </p:blipFill>
        <p:spPr bwMode="auto">
          <a:xfrm>
            <a:off x="3505200" y="6019800"/>
            <a:ext cx="939013" cy="586883"/>
          </a:xfrm>
          <a:prstGeom prst="rect">
            <a:avLst/>
          </a:prstGeom>
          <a:ln>
            <a:noFill/>
          </a:ln>
          <a:extLst>
            <a:ext uri="{53640926-AAD7-44d8-BBD7-CCE9431645EC}">
              <a14:shadowObscured xmlns:a14="http://schemas.microsoft.com/office/drawing/2010/main" xmlns=""/>
            </a:ext>
          </a:extLst>
        </p:spPr>
      </p:pic>
      <p:pic>
        <p:nvPicPr>
          <p:cNvPr id="105" name="Picture 104"/>
          <p:cNvPicPr/>
          <p:nvPr/>
        </p:nvPicPr>
        <p:blipFill rotWithShape="1">
          <a:blip r:embed="rId15" cstate="print">
            <a:extLst>
              <a:ext uri="{28A0092B-C50C-407E-A947-70E740481C1C}">
                <a14:useLocalDpi xmlns:a14="http://schemas.microsoft.com/office/drawing/2010/main" val="0"/>
              </a:ext>
            </a:extLst>
          </a:blip>
          <a:srcRect l="50801" t="22307" r="21795" b="41026"/>
          <a:stretch/>
        </p:blipFill>
        <p:spPr bwMode="auto">
          <a:xfrm>
            <a:off x="2438400" y="4724400"/>
            <a:ext cx="552547" cy="462072"/>
          </a:xfrm>
          <a:prstGeom prst="rect">
            <a:avLst/>
          </a:prstGeom>
          <a:ln>
            <a:noFill/>
          </a:ln>
          <a:extLst>
            <a:ext uri="{53640926-AAD7-44d8-BBD7-CCE9431645EC}">
              <a14:shadowObscured xmlns:a14="http://schemas.microsoft.com/office/drawing/2010/main" xmlns=""/>
            </a:ext>
          </a:extLst>
        </p:spPr>
      </p:pic>
      <p:pic>
        <p:nvPicPr>
          <p:cNvPr id="108" name="Picture 10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5029200"/>
            <a:ext cx="557188" cy="746234"/>
          </a:xfrm>
          <a:prstGeom prst="rect">
            <a:avLst/>
          </a:prstGeom>
          <a:ln>
            <a:noFill/>
          </a:ln>
          <a:effectLst>
            <a:outerShdw blurRad="292100" dist="139700" dir="2700000" algn="tl" rotWithShape="0">
              <a:srgbClr val="333333">
                <a:alpha val="65000"/>
              </a:srgbClr>
            </a:outerShdw>
          </a:effectLst>
        </p:spPr>
      </p:pic>
      <p:pic>
        <p:nvPicPr>
          <p:cNvPr id="109" name="Picture 108" descr="http://www.ruddrootsparents.org/resources/images/tacobellfounda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505200"/>
            <a:ext cx="636702" cy="401283"/>
          </a:xfrm>
          <a:prstGeom prst="rect">
            <a:avLst/>
          </a:prstGeom>
          <a:ln>
            <a:noFill/>
          </a:ln>
          <a:effectLst>
            <a:outerShdw blurRad="292100" dist="139700" dir="2700000" algn="tl" rotWithShape="0">
              <a:srgbClr val="333333">
                <a:alpha val="65000"/>
              </a:srgbClr>
            </a:outerShdw>
          </a:effectLst>
        </p:spPr>
      </p:pic>
      <p:pic>
        <p:nvPicPr>
          <p:cNvPr id="110" name="Picture 109"/>
          <p:cNvPicPr/>
          <p:nvPr/>
        </p:nvPicPr>
        <p:blipFill rotWithShape="1">
          <a:blip r:embed="rId6" cstate="print">
            <a:extLst>
              <a:ext uri="{28A0092B-C50C-407E-A947-70E740481C1C}">
                <a14:useLocalDpi xmlns:a14="http://schemas.microsoft.com/office/drawing/2010/main" val="0"/>
              </a:ext>
            </a:extLst>
          </a:blip>
          <a:srcRect l="51075" t="32324" r="27689" b="34343"/>
          <a:stretch/>
        </p:blipFill>
        <p:spPr bwMode="auto">
          <a:xfrm>
            <a:off x="533400" y="2209800"/>
            <a:ext cx="570986" cy="715459"/>
          </a:xfrm>
          <a:prstGeom prst="rect">
            <a:avLst/>
          </a:prstGeom>
          <a:ln>
            <a:noFill/>
          </a:ln>
          <a:extLst>
            <a:ext uri="{53640926-AAD7-44d8-BBD7-CCE9431645EC}">
              <a14:shadowObscured xmlns:a14="http://schemas.microsoft.com/office/drawing/2010/main" xmlns=""/>
            </a:ext>
          </a:extLst>
        </p:spPr>
      </p:pic>
      <p:pic>
        <p:nvPicPr>
          <p:cNvPr id="111" name="Picture 110"/>
          <p:cNvPicPr/>
          <p:nvPr/>
        </p:nvPicPr>
        <p:blipFill rotWithShape="1">
          <a:blip r:embed="rId7" cstate="print">
            <a:extLst>
              <a:ext uri="{28A0092B-C50C-407E-A947-70E740481C1C}">
                <a14:useLocalDpi xmlns:a14="http://schemas.microsoft.com/office/drawing/2010/main" val="0"/>
              </a:ext>
            </a:extLst>
          </a:blip>
          <a:srcRect l="19070" t="28205" r="51443" b="11538"/>
          <a:stretch/>
        </p:blipFill>
        <p:spPr bwMode="auto">
          <a:xfrm>
            <a:off x="1066800" y="3048000"/>
            <a:ext cx="609532" cy="7784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12" name="Picture 111"/>
          <p:cNvPicPr/>
          <p:nvPr/>
        </p:nvPicPr>
        <p:blipFill rotWithShape="1">
          <a:blip r:embed="rId8" cstate="print">
            <a:extLst>
              <a:ext uri="{28A0092B-C50C-407E-A947-70E740481C1C}">
                <a14:useLocalDpi xmlns:a14="http://schemas.microsoft.com/office/drawing/2010/main" val="0"/>
              </a:ext>
            </a:extLst>
          </a:blip>
          <a:srcRect l="21115" t="27532" r="66668" b="44594"/>
          <a:stretch/>
        </p:blipFill>
        <p:spPr bwMode="auto">
          <a:xfrm>
            <a:off x="1828800" y="2209800"/>
            <a:ext cx="497352" cy="709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13" name="Picture 112" descr="CheezIt-SpongeBob"/>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67000" y="2362200"/>
            <a:ext cx="550598" cy="807545"/>
          </a:xfrm>
          <a:prstGeom prst="rect">
            <a:avLst/>
          </a:prstGeom>
          <a:noFill/>
          <a:ln>
            <a:noFill/>
          </a:ln>
          <a:extLst/>
        </p:spPr>
      </p:pic>
      <p:pic>
        <p:nvPicPr>
          <p:cNvPr id="114" name="Picture 113"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3200" y="3352800"/>
            <a:ext cx="847044" cy="512325"/>
          </a:xfrm>
          <a:prstGeom prst="rect">
            <a:avLst/>
          </a:prstGeom>
          <a:ln>
            <a:noFill/>
          </a:ln>
          <a:effectLst>
            <a:outerShdw blurRad="292100" dist="139700" dir="2700000" algn="tl" rotWithShape="0">
              <a:srgbClr val="333333">
                <a:alpha val="65000"/>
              </a:srgbClr>
            </a:outerShdw>
          </a:effectLst>
        </p:spPr>
      </p:pic>
      <p:pic>
        <p:nvPicPr>
          <p:cNvPr id="115" name="Picture 114"/>
          <p:cNvPicPr/>
          <p:nvPr/>
        </p:nvPicPr>
        <p:blipFill rotWithShape="1">
          <a:blip r:embed="rId11" cstate="print">
            <a:extLst>
              <a:ext uri="{28A0092B-C50C-407E-A947-70E740481C1C}">
                <a14:useLocalDpi xmlns:a14="http://schemas.microsoft.com/office/drawing/2010/main" val="0"/>
              </a:ext>
            </a:extLst>
          </a:blip>
          <a:srcRect l="26602" t="43077" r="59616" b="26667"/>
          <a:stretch/>
        </p:blipFill>
        <p:spPr bwMode="auto">
          <a:xfrm>
            <a:off x="3276600" y="4038600"/>
            <a:ext cx="555489" cy="762000"/>
          </a:xfrm>
          <a:prstGeom prst="rect">
            <a:avLst/>
          </a:prstGeom>
          <a:ln>
            <a:noFill/>
          </a:ln>
          <a:extLst>
            <a:ext uri="{53640926-AAD7-44d8-BBD7-CCE9431645EC}">
              <a14:shadowObscured xmlns:a14="http://schemas.microsoft.com/office/drawing/2010/main" xmlns=""/>
            </a:ext>
          </a:extLst>
        </p:spPr>
      </p:pic>
      <p:pic>
        <p:nvPicPr>
          <p:cNvPr id="116" name="Picture 115"/>
          <p:cNvPicPr/>
          <p:nvPr/>
        </p:nvPicPr>
        <p:blipFill rotWithShape="1">
          <a:blip r:embed="rId12" cstate="print">
            <a:extLst>
              <a:ext uri="{28A0092B-C50C-407E-A947-70E740481C1C}">
                <a14:useLocalDpi xmlns:a14="http://schemas.microsoft.com/office/drawing/2010/main" val="0"/>
              </a:ext>
            </a:extLst>
          </a:blip>
          <a:srcRect l="32692" t="39487" r="50962" b="29487"/>
          <a:stretch/>
        </p:blipFill>
        <p:spPr bwMode="auto">
          <a:xfrm>
            <a:off x="2514600" y="4572000"/>
            <a:ext cx="578061" cy="685800"/>
          </a:xfrm>
          <a:prstGeom prst="rect">
            <a:avLst/>
          </a:prstGeom>
          <a:ln>
            <a:noFill/>
          </a:ln>
          <a:extLst>
            <a:ext uri="{53640926-AAD7-44d8-BBD7-CCE9431645EC}">
              <a14:shadowObscured xmlns:a14="http://schemas.microsoft.com/office/drawing/2010/main" xmlns=""/>
            </a:ext>
          </a:extLst>
        </p:spPr>
      </p:pic>
      <p:pic>
        <p:nvPicPr>
          <p:cNvPr id="117" name="Picture 116"/>
          <p:cNvPicPr/>
          <p:nvPr/>
        </p:nvPicPr>
        <p:blipFill rotWithShape="1">
          <a:blip r:embed="rId13" cstate="print">
            <a:extLst>
              <a:ext uri="{28A0092B-C50C-407E-A947-70E740481C1C}">
                <a14:useLocalDpi xmlns:a14="http://schemas.microsoft.com/office/drawing/2010/main" val="0"/>
              </a:ext>
            </a:extLst>
          </a:blip>
          <a:srcRect l="45513" t="28974" r="22116" b="41795"/>
          <a:stretch/>
        </p:blipFill>
        <p:spPr bwMode="auto">
          <a:xfrm>
            <a:off x="1295401" y="5486400"/>
            <a:ext cx="800126" cy="451562"/>
          </a:xfrm>
          <a:prstGeom prst="rect">
            <a:avLst/>
          </a:prstGeom>
          <a:ln>
            <a:noFill/>
          </a:ln>
          <a:extLst>
            <a:ext uri="{53640926-AAD7-44d8-BBD7-CCE9431645EC}">
              <a14:shadowObscured xmlns:a14="http://schemas.microsoft.com/office/drawing/2010/main" xmlns=""/>
            </a:ext>
          </a:extLst>
        </p:spPr>
      </p:pic>
      <p:pic>
        <p:nvPicPr>
          <p:cNvPr id="118" name="Picture 117"/>
          <p:cNvPicPr/>
          <p:nvPr/>
        </p:nvPicPr>
        <p:blipFill rotWithShape="1">
          <a:blip r:embed="rId14" cstate="print">
            <a:extLst>
              <a:ext uri="{28A0092B-C50C-407E-A947-70E740481C1C}">
                <a14:useLocalDpi xmlns:a14="http://schemas.microsoft.com/office/drawing/2010/main" val="0"/>
              </a:ext>
            </a:extLst>
          </a:blip>
          <a:srcRect l="42468" t="16410" r="22916" b="48974"/>
          <a:stretch/>
        </p:blipFill>
        <p:spPr bwMode="auto">
          <a:xfrm>
            <a:off x="2271661" y="5358359"/>
            <a:ext cx="939013" cy="586883"/>
          </a:xfrm>
          <a:prstGeom prst="rect">
            <a:avLst/>
          </a:prstGeom>
          <a:ln>
            <a:noFill/>
          </a:ln>
          <a:extLst>
            <a:ext uri="{53640926-AAD7-44d8-BBD7-CCE9431645EC}">
              <a14:shadowObscured xmlns:a14="http://schemas.microsoft.com/office/drawing/2010/main" xmlns=""/>
            </a:ext>
          </a:extLst>
        </p:spPr>
      </p:pic>
      <p:pic>
        <p:nvPicPr>
          <p:cNvPr id="119" name="Picture 118"/>
          <p:cNvPicPr/>
          <p:nvPr/>
        </p:nvPicPr>
        <p:blipFill rotWithShape="1">
          <a:blip r:embed="rId15" cstate="print">
            <a:extLst>
              <a:ext uri="{28A0092B-C50C-407E-A947-70E740481C1C}">
                <a14:useLocalDpi xmlns:a14="http://schemas.microsoft.com/office/drawing/2010/main" val="0"/>
              </a:ext>
            </a:extLst>
          </a:blip>
          <a:srcRect l="50801" t="22307" r="21795" b="41026"/>
          <a:stretch/>
        </p:blipFill>
        <p:spPr bwMode="auto">
          <a:xfrm>
            <a:off x="381000" y="3124200"/>
            <a:ext cx="552547" cy="462072"/>
          </a:xfrm>
          <a:prstGeom prst="rect">
            <a:avLst/>
          </a:prstGeom>
          <a:ln>
            <a:noFill/>
          </a:ln>
          <a:extLst>
            <a:ext uri="{53640926-AAD7-44d8-BBD7-CCE9431645EC}">
              <a14:shadowObscured xmlns:a14="http://schemas.microsoft.com/office/drawing/2010/main" xmlns=""/>
            </a:ext>
          </a:extLst>
        </p:spPr>
      </p:pic>
      <p:pic>
        <p:nvPicPr>
          <p:cNvPr id="122" name="Picture 12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38400"/>
            <a:ext cx="557188" cy="746234"/>
          </a:xfrm>
          <a:prstGeom prst="rect">
            <a:avLst/>
          </a:prstGeom>
          <a:ln>
            <a:noFill/>
          </a:ln>
          <a:effectLst>
            <a:outerShdw blurRad="292100" dist="139700" dir="2700000" algn="tl" rotWithShape="0">
              <a:srgbClr val="333333">
                <a:alpha val="65000"/>
              </a:srgbClr>
            </a:outerShdw>
          </a:effectLst>
        </p:spPr>
      </p:pic>
      <p:pic>
        <p:nvPicPr>
          <p:cNvPr id="123" name="Picture 122" descr="http://www.ruddrootsparents.org/resources/images/tacobellfounda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1600200"/>
            <a:ext cx="636702" cy="401283"/>
          </a:xfrm>
          <a:prstGeom prst="rect">
            <a:avLst/>
          </a:prstGeom>
          <a:ln>
            <a:noFill/>
          </a:ln>
          <a:effectLst>
            <a:outerShdw blurRad="292100" dist="139700" dir="2700000" algn="tl" rotWithShape="0">
              <a:srgbClr val="333333">
                <a:alpha val="65000"/>
              </a:srgbClr>
            </a:outerShdw>
          </a:effectLst>
        </p:spPr>
      </p:pic>
      <p:pic>
        <p:nvPicPr>
          <p:cNvPr id="124" name="Picture 123"/>
          <p:cNvPicPr/>
          <p:nvPr/>
        </p:nvPicPr>
        <p:blipFill rotWithShape="1">
          <a:blip r:embed="rId6" cstate="print">
            <a:extLst>
              <a:ext uri="{28A0092B-C50C-407E-A947-70E740481C1C}">
                <a14:useLocalDpi xmlns:a14="http://schemas.microsoft.com/office/drawing/2010/main" val="0"/>
              </a:ext>
            </a:extLst>
          </a:blip>
          <a:srcRect l="51075" t="32324" r="27689" b="34343"/>
          <a:stretch/>
        </p:blipFill>
        <p:spPr bwMode="auto">
          <a:xfrm>
            <a:off x="2743200" y="304800"/>
            <a:ext cx="570986" cy="715459"/>
          </a:xfrm>
          <a:prstGeom prst="rect">
            <a:avLst/>
          </a:prstGeom>
          <a:ln>
            <a:noFill/>
          </a:ln>
          <a:extLst>
            <a:ext uri="{53640926-AAD7-44d8-BBD7-CCE9431645EC}">
              <a14:shadowObscured xmlns:a14="http://schemas.microsoft.com/office/drawing/2010/main" xmlns=""/>
            </a:ext>
          </a:extLst>
        </p:spPr>
      </p:pic>
      <p:pic>
        <p:nvPicPr>
          <p:cNvPr id="125" name="Picture 124"/>
          <p:cNvPicPr/>
          <p:nvPr/>
        </p:nvPicPr>
        <p:blipFill rotWithShape="1">
          <a:blip r:embed="rId7" cstate="print">
            <a:extLst>
              <a:ext uri="{28A0092B-C50C-407E-A947-70E740481C1C}">
                <a14:useLocalDpi xmlns:a14="http://schemas.microsoft.com/office/drawing/2010/main" val="0"/>
              </a:ext>
            </a:extLst>
          </a:blip>
          <a:srcRect l="19070" t="28205" r="51443" b="11538"/>
          <a:stretch/>
        </p:blipFill>
        <p:spPr bwMode="auto">
          <a:xfrm>
            <a:off x="3276600" y="1143000"/>
            <a:ext cx="609532" cy="7784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26" name="Picture 125"/>
          <p:cNvPicPr/>
          <p:nvPr/>
        </p:nvPicPr>
        <p:blipFill rotWithShape="1">
          <a:blip r:embed="rId8" cstate="print">
            <a:extLst>
              <a:ext uri="{28A0092B-C50C-407E-A947-70E740481C1C}">
                <a14:useLocalDpi xmlns:a14="http://schemas.microsoft.com/office/drawing/2010/main" val="0"/>
              </a:ext>
            </a:extLst>
          </a:blip>
          <a:srcRect l="21115" t="27532" r="66668" b="44594"/>
          <a:stretch/>
        </p:blipFill>
        <p:spPr bwMode="auto">
          <a:xfrm>
            <a:off x="4038600" y="304800"/>
            <a:ext cx="497352" cy="709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27" name="Picture 126" descr="CheezIt-SpongeBob"/>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6800" y="457200"/>
            <a:ext cx="550598" cy="807545"/>
          </a:xfrm>
          <a:prstGeom prst="rect">
            <a:avLst/>
          </a:prstGeom>
          <a:noFill/>
          <a:ln>
            <a:noFill/>
          </a:ln>
          <a:extLst/>
        </p:spPr>
      </p:pic>
      <p:pic>
        <p:nvPicPr>
          <p:cNvPr id="128" name="Picture 127"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1447800"/>
            <a:ext cx="847044" cy="512325"/>
          </a:xfrm>
          <a:prstGeom prst="rect">
            <a:avLst/>
          </a:prstGeom>
          <a:ln>
            <a:noFill/>
          </a:ln>
          <a:effectLst>
            <a:outerShdw blurRad="292100" dist="139700" dir="2700000" algn="tl" rotWithShape="0">
              <a:srgbClr val="333333">
                <a:alpha val="65000"/>
              </a:srgbClr>
            </a:outerShdw>
          </a:effectLst>
        </p:spPr>
      </p:pic>
      <p:pic>
        <p:nvPicPr>
          <p:cNvPr id="129" name="Picture 128"/>
          <p:cNvPicPr/>
          <p:nvPr/>
        </p:nvPicPr>
        <p:blipFill rotWithShape="1">
          <a:blip r:embed="rId11" cstate="print">
            <a:extLst>
              <a:ext uri="{28A0092B-C50C-407E-A947-70E740481C1C}">
                <a14:useLocalDpi xmlns:a14="http://schemas.microsoft.com/office/drawing/2010/main" val="0"/>
              </a:ext>
            </a:extLst>
          </a:blip>
          <a:srcRect l="26602" t="43077" r="59616" b="26667"/>
          <a:stretch/>
        </p:blipFill>
        <p:spPr bwMode="auto">
          <a:xfrm>
            <a:off x="5486400" y="2133600"/>
            <a:ext cx="555489" cy="762000"/>
          </a:xfrm>
          <a:prstGeom prst="rect">
            <a:avLst/>
          </a:prstGeom>
          <a:ln>
            <a:noFill/>
          </a:ln>
          <a:extLst>
            <a:ext uri="{53640926-AAD7-44d8-BBD7-CCE9431645EC}">
              <a14:shadowObscured xmlns:a14="http://schemas.microsoft.com/office/drawing/2010/main" xmlns=""/>
            </a:ext>
          </a:extLst>
        </p:spPr>
      </p:pic>
      <p:pic>
        <p:nvPicPr>
          <p:cNvPr id="130" name="Picture 129"/>
          <p:cNvPicPr/>
          <p:nvPr/>
        </p:nvPicPr>
        <p:blipFill rotWithShape="1">
          <a:blip r:embed="rId12" cstate="print">
            <a:extLst>
              <a:ext uri="{28A0092B-C50C-407E-A947-70E740481C1C}">
                <a14:useLocalDpi xmlns:a14="http://schemas.microsoft.com/office/drawing/2010/main" val="0"/>
              </a:ext>
            </a:extLst>
          </a:blip>
          <a:srcRect l="32692" t="39487" r="50962" b="29487"/>
          <a:stretch/>
        </p:blipFill>
        <p:spPr bwMode="auto">
          <a:xfrm>
            <a:off x="4724400" y="2667000"/>
            <a:ext cx="578061" cy="685800"/>
          </a:xfrm>
          <a:prstGeom prst="rect">
            <a:avLst/>
          </a:prstGeom>
          <a:ln>
            <a:noFill/>
          </a:ln>
          <a:extLst>
            <a:ext uri="{53640926-AAD7-44d8-BBD7-CCE9431645EC}">
              <a14:shadowObscured xmlns:a14="http://schemas.microsoft.com/office/drawing/2010/main" xmlns=""/>
            </a:ext>
          </a:extLst>
        </p:spPr>
      </p:pic>
      <p:pic>
        <p:nvPicPr>
          <p:cNvPr id="131" name="Picture 130"/>
          <p:cNvPicPr/>
          <p:nvPr/>
        </p:nvPicPr>
        <p:blipFill rotWithShape="1">
          <a:blip r:embed="rId13" cstate="print">
            <a:extLst>
              <a:ext uri="{28A0092B-C50C-407E-A947-70E740481C1C}">
                <a14:useLocalDpi xmlns:a14="http://schemas.microsoft.com/office/drawing/2010/main" val="0"/>
              </a:ext>
            </a:extLst>
          </a:blip>
          <a:srcRect l="45513" t="28974" r="22116" b="41795"/>
          <a:stretch/>
        </p:blipFill>
        <p:spPr bwMode="auto">
          <a:xfrm>
            <a:off x="3505201" y="3581400"/>
            <a:ext cx="800126" cy="451562"/>
          </a:xfrm>
          <a:prstGeom prst="rect">
            <a:avLst/>
          </a:prstGeom>
          <a:ln>
            <a:noFill/>
          </a:ln>
          <a:extLst>
            <a:ext uri="{53640926-AAD7-44d8-BBD7-CCE9431645EC}">
              <a14:shadowObscured xmlns:a14="http://schemas.microsoft.com/office/drawing/2010/main" xmlns=""/>
            </a:ext>
          </a:extLst>
        </p:spPr>
      </p:pic>
      <p:pic>
        <p:nvPicPr>
          <p:cNvPr id="132" name="Picture 131"/>
          <p:cNvPicPr/>
          <p:nvPr/>
        </p:nvPicPr>
        <p:blipFill rotWithShape="1">
          <a:blip r:embed="rId14" cstate="print">
            <a:extLst>
              <a:ext uri="{28A0092B-C50C-407E-A947-70E740481C1C}">
                <a14:useLocalDpi xmlns:a14="http://schemas.microsoft.com/office/drawing/2010/main" val="0"/>
              </a:ext>
            </a:extLst>
          </a:blip>
          <a:srcRect l="42468" t="16410" r="22916" b="48974"/>
          <a:stretch/>
        </p:blipFill>
        <p:spPr bwMode="auto">
          <a:xfrm>
            <a:off x="4495800" y="3429000"/>
            <a:ext cx="939013" cy="586883"/>
          </a:xfrm>
          <a:prstGeom prst="rect">
            <a:avLst/>
          </a:prstGeom>
          <a:ln>
            <a:noFill/>
          </a:ln>
          <a:extLst>
            <a:ext uri="{53640926-AAD7-44d8-BBD7-CCE9431645EC}">
              <a14:shadowObscured xmlns:a14="http://schemas.microsoft.com/office/drawing/2010/main" xmlns=""/>
            </a:ext>
          </a:extLst>
        </p:spPr>
      </p:pic>
      <p:pic>
        <p:nvPicPr>
          <p:cNvPr id="133" name="Picture 132"/>
          <p:cNvPicPr/>
          <p:nvPr/>
        </p:nvPicPr>
        <p:blipFill rotWithShape="1">
          <a:blip r:embed="rId15" cstate="print">
            <a:extLst>
              <a:ext uri="{28A0092B-C50C-407E-A947-70E740481C1C}">
                <a14:useLocalDpi xmlns:a14="http://schemas.microsoft.com/office/drawing/2010/main" val="0"/>
              </a:ext>
            </a:extLst>
          </a:blip>
          <a:srcRect l="50801" t="22307" r="21795" b="41026"/>
          <a:stretch/>
        </p:blipFill>
        <p:spPr bwMode="auto">
          <a:xfrm>
            <a:off x="3429000" y="2133600"/>
            <a:ext cx="552547" cy="462072"/>
          </a:xfrm>
          <a:prstGeom prst="rect">
            <a:avLst/>
          </a:prstGeom>
          <a:ln>
            <a:noFill/>
          </a:ln>
          <a:extLst>
            <a:ext uri="{53640926-AAD7-44d8-BBD7-CCE9431645EC}">
              <a14:shadowObscured xmlns:a14="http://schemas.microsoft.com/office/drawing/2010/main" xmlns=""/>
            </a:ext>
          </a:extLst>
        </p:spPr>
      </p:pic>
      <p:pic>
        <p:nvPicPr>
          <p:cNvPr id="136" name="Picture 13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2286000"/>
            <a:ext cx="557188" cy="746234"/>
          </a:xfrm>
          <a:prstGeom prst="rect">
            <a:avLst/>
          </a:prstGeom>
          <a:ln>
            <a:noFill/>
          </a:ln>
          <a:effectLst>
            <a:outerShdw blurRad="292100" dist="139700" dir="2700000" algn="tl" rotWithShape="0">
              <a:srgbClr val="333333">
                <a:alpha val="65000"/>
              </a:srgbClr>
            </a:outerShdw>
          </a:effectLst>
        </p:spPr>
      </p:pic>
      <p:pic>
        <p:nvPicPr>
          <p:cNvPr id="137" name="Picture 136" descr="http://www.ruddrootsparents.org/resources/images/tacobellfounda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447800"/>
            <a:ext cx="636702" cy="401283"/>
          </a:xfrm>
          <a:prstGeom prst="rect">
            <a:avLst/>
          </a:prstGeom>
          <a:ln>
            <a:noFill/>
          </a:ln>
          <a:effectLst>
            <a:outerShdw blurRad="292100" dist="139700" dir="2700000" algn="tl" rotWithShape="0">
              <a:srgbClr val="333333">
                <a:alpha val="65000"/>
              </a:srgbClr>
            </a:outerShdw>
          </a:effectLst>
        </p:spPr>
      </p:pic>
      <p:pic>
        <p:nvPicPr>
          <p:cNvPr id="138" name="Picture 137"/>
          <p:cNvPicPr/>
          <p:nvPr/>
        </p:nvPicPr>
        <p:blipFill rotWithShape="1">
          <a:blip r:embed="rId6" cstate="print">
            <a:extLst>
              <a:ext uri="{28A0092B-C50C-407E-A947-70E740481C1C}">
                <a14:useLocalDpi xmlns:a14="http://schemas.microsoft.com/office/drawing/2010/main" val="0"/>
              </a:ext>
            </a:extLst>
          </a:blip>
          <a:srcRect l="51075" t="32324" r="27689" b="34343"/>
          <a:stretch/>
        </p:blipFill>
        <p:spPr bwMode="auto">
          <a:xfrm>
            <a:off x="5562600" y="152400"/>
            <a:ext cx="570986" cy="715459"/>
          </a:xfrm>
          <a:prstGeom prst="rect">
            <a:avLst/>
          </a:prstGeom>
          <a:ln>
            <a:noFill/>
          </a:ln>
          <a:extLst>
            <a:ext uri="{53640926-AAD7-44d8-BBD7-CCE9431645EC}">
              <a14:shadowObscured xmlns:a14="http://schemas.microsoft.com/office/drawing/2010/main" xmlns=""/>
            </a:ext>
          </a:extLst>
        </p:spPr>
      </p:pic>
      <p:pic>
        <p:nvPicPr>
          <p:cNvPr id="139" name="Picture 138"/>
          <p:cNvPicPr/>
          <p:nvPr/>
        </p:nvPicPr>
        <p:blipFill rotWithShape="1">
          <a:blip r:embed="rId7" cstate="print">
            <a:extLst>
              <a:ext uri="{28A0092B-C50C-407E-A947-70E740481C1C}">
                <a14:useLocalDpi xmlns:a14="http://schemas.microsoft.com/office/drawing/2010/main" val="0"/>
              </a:ext>
            </a:extLst>
          </a:blip>
          <a:srcRect l="19070" t="28205" r="51443" b="11538"/>
          <a:stretch/>
        </p:blipFill>
        <p:spPr bwMode="auto">
          <a:xfrm>
            <a:off x="6096000" y="990600"/>
            <a:ext cx="609532" cy="7784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40" name="Picture 139"/>
          <p:cNvPicPr/>
          <p:nvPr/>
        </p:nvPicPr>
        <p:blipFill rotWithShape="1">
          <a:blip r:embed="rId8" cstate="print">
            <a:extLst>
              <a:ext uri="{28A0092B-C50C-407E-A947-70E740481C1C}">
                <a14:useLocalDpi xmlns:a14="http://schemas.microsoft.com/office/drawing/2010/main" val="0"/>
              </a:ext>
            </a:extLst>
          </a:blip>
          <a:srcRect l="21115" t="27532" r="66668" b="44594"/>
          <a:stretch/>
        </p:blipFill>
        <p:spPr bwMode="auto">
          <a:xfrm>
            <a:off x="6858000" y="152400"/>
            <a:ext cx="497352" cy="709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41" name="Picture 140" descr="CheezIt-SpongeBob"/>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304800"/>
            <a:ext cx="550598" cy="807545"/>
          </a:xfrm>
          <a:prstGeom prst="rect">
            <a:avLst/>
          </a:prstGeom>
          <a:noFill/>
          <a:ln>
            <a:noFill/>
          </a:ln>
          <a:extLst/>
        </p:spPr>
      </p:pic>
      <p:pic>
        <p:nvPicPr>
          <p:cNvPr id="142" name="Picture 141"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1295400"/>
            <a:ext cx="847044" cy="512325"/>
          </a:xfrm>
          <a:prstGeom prst="rect">
            <a:avLst/>
          </a:prstGeom>
          <a:ln>
            <a:noFill/>
          </a:ln>
          <a:effectLst>
            <a:outerShdw blurRad="292100" dist="139700" dir="2700000" algn="tl" rotWithShape="0">
              <a:srgbClr val="333333">
                <a:alpha val="65000"/>
              </a:srgbClr>
            </a:outerShdw>
          </a:effectLst>
        </p:spPr>
      </p:pic>
      <p:pic>
        <p:nvPicPr>
          <p:cNvPr id="143" name="Picture 142"/>
          <p:cNvPicPr/>
          <p:nvPr/>
        </p:nvPicPr>
        <p:blipFill rotWithShape="1">
          <a:blip r:embed="rId11" cstate="print">
            <a:extLst>
              <a:ext uri="{28A0092B-C50C-407E-A947-70E740481C1C}">
                <a14:useLocalDpi xmlns:a14="http://schemas.microsoft.com/office/drawing/2010/main" val="0"/>
              </a:ext>
            </a:extLst>
          </a:blip>
          <a:srcRect l="26602" t="43077" r="59616" b="26667"/>
          <a:stretch/>
        </p:blipFill>
        <p:spPr bwMode="auto">
          <a:xfrm>
            <a:off x="8305800" y="1981200"/>
            <a:ext cx="555489" cy="762000"/>
          </a:xfrm>
          <a:prstGeom prst="rect">
            <a:avLst/>
          </a:prstGeom>
          <a:ln>
            <a:noFill/>
          </a:ln>
          <a:extLst>
            <a:ext uri="{53640926-AAD7-44d8-BBD7-CCE9431645EC}">
              <a14:shadowObscured xmlns:a14="http://schemas.microsoft.com/office/drawing/2010/main" xmlns=""/>
            </a:ext>
          </a:extLst>
        </p:spPr>
      </p:pic>
      <p:pic>
        <p:nvPicPr>
          <p:cNvPr id="144" name="Picture 143"/>
          <p:cNvPicPr/>
          <p:nvPr/>
        </p:nvPicPr>
        <p:blipFill rotWithShape="1">
          <a:blip r:embed="rId12" cstate="print">
            <a:extLst>
              <a:ext uri="{28A0092B-C50C-407E-A947-70E740481C1C}">
                <a14:useLocalDpi xmlns:a14="http://schemas.microsoft.com/office/drawing/2010/main" val="0"/>
              </a:ext>
            </a:extLst>
          </a:blip>
          <a:srcRect l="32692" t="39487" r="50962" b="29487"/>
          <a:stretch/>
        </p:blipFill>
        <p:spPr bwMode="auto">
          <a:xfrm>
            <a:off x="7543800" y="2514600"/>
            <a:ext cx="578061" cy="685800"/>
          </a:xfrm>
          <a:prstGeom prst="rect">
            <a:avLst/>
          </a:prstGeom>
          <a:ln>
            <a:noFill/>
          </a:ln>
          <a:extLst>
            <a:ext uri="{53640926-AAD7-44d8-BBD7-CCE9431645EC}">
              <a14:shadowObscured xmlns:a14="http://schemas.microsoft.com/office/drawing/2010/main" xmlns=""/>
            </a:ext>
          </a:extLst>
        </p:spPr>
      </p:pic>
      <p:pic>
        <p:nvPicPr>
          <p:cNvPr id="145" name="Picture 144"/>
          <p:cNvPicPr/>
          <p:nvPr/>
        </p:nvPicPr>
        <p:blipFill rotWithShape="1">
          <a:blip r:embed="rId13" cstate="print">
            <a:extLst>
              <a:ext uri="{28A0092B-C50C-407E-A947-70E740481C1C}">
                <a14:useLocalDpi xmlns:a14="http://schemas.microsoft.com/office/drawing/2010/main" val="0"/>
              </a:ext>
            </a:extLst>
          </a:blip>
          <a:srcRect l="45513" t="28974" r="22116" b="41795"/>
          <a:stretch/>
        </p:blipFill>
        <p:spPr bwMode="auto">
          <a:xfrm>
            <a:off x="6324601" y="3429000"/>
            <a:ext cx="800126" cy="451562"/>
          </a:xfrm>
          <a:prstGeom prst="rect">
            <a:avLst/>
          </a:prstGeom>
          <a:ln>
            <a:noFill/>
          </a:ln>
          <a:extLst>
            <a:ext uri="{53640926-AAD7-44d8-BBD7-CCE9431645EC}">
              <a14:shadowObscured xmlns:a14="http://schemas.microsoft.com/office/drawing/2010/main" xmlns=""/>
            </a:ext>
          </a:extLst>
        </p:spPr>
      </p:pic>
      <p:pic>
        <p:nvPicPr>
          <p:cNvPr id="146" name="Picture 145"/>
          <p:cNvPicPr/>
          <p:nvPr/>
        </p:nvPicPr>
        <p:blipFill rotWithShape="1">
          <a:blip r:embed="rId14" cstate="print">
            <a:extLst>
              <a:ext uri="{28A0092B-C50C-407E-A947-70E740481C1C}">
                <a14:useLocalDpi xmlns:a14="http://schemas.microsoft.com/office/drawing/2010/main" val="0"/>
              </a:ext>
            </a:extLst>
          </a:blip>
          <a:srcRect l="42468" t="16410" r="22916" b="48974"/>
          <a:stretch/>
        </p:blipFill>
        <p:spPr bwMode="auto">
          <a:xfrm>
            <a:off x="7315200" y="3276600"/>
            <a:ext cx="939013" cy="586883"/>
          </a:xfrm>
          <a:prstGeom prst="rect">
            <a:avLst/>
          </a:prstGeom>
          <a:ln>
            <a:noFill/>
          </a:ln>
          <a:extLst>
            <a:ext uri="{53640926-AAD7-44d8-BBD7-CCE9431645EC}">
              <a14:shadowObscured xmlns:a14="http://schemas.microsoft.com/office/drawing/2010/main" xmlns=""/>
            </a:ext>
          </a:extLst>
        </p:spPr>
      </p:pic>
      <p:pic>
        <p:nvPicPr>
          <p:cNvPr id="147" name="Picture 146"/>
          <p:cNvPicPr/>
          <p:nvPr/>
        </p:nvPicPr>
        <p:blipFill rotWithShape="1">
          <a:blip r:embed="rId15" cstate="print">
            <a:extLst>
              <a:ext uri="{28A0092B-C50C-407E-A947-70E740481C1C}">
                <a14:useLocalDpi xmlns:a14="http://schemas.microsoft.com/office/drawing/2010/main" val="0"/>
              </a:ext>
            </a:extLst>
          </a:blip>
          <a:srcRect l="50801" t="22307" r="21795" b="41026"/>
          <a:stretch/>
        </p:blipFill>
        <p:spPr bwMode="auto">
          <a:xfrm>
            <a:off x="7239000" y="1752600"/>
            <a:ext cx="552547" cy="462072"/>
          </a:xfrm>
          <a:prstGeom prst="rect">
            <a:avLst/>
          </a:prstGeom>
          <a:ln>
            <a:noFill/>
          </a:ln>
          <a:extLst>
            <a:ext uri="{53640926-AAD7-44d8-BBD7-CCE9431645EC}">
              <a14:shadowObscured xmlns:a14="http://schemas.microsoft.com/office/drawing/2010/main" xmlns=""/>
            </a:ext>
          </a:extLst>
        </p:spPr>
      </p:pic>
      <p:pic>
        <p:nvPicPr>
          <p:cNvPr id="150" name="Picture 14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7" y="2286000"/>
            <a:ext cx="557188" cy="746234"/>
          </a:xfrm>
          <a:prstGeom prst="rect">
            <a:avLst/>
          </a:prstGeom>
          <a:ln>
            <a:noFill/>
          </a:ln>
          <a:effectLst>
            <a:outerShdw blurRad="292100" dist="139700" dir="2700000" algn="tl" rotWithShape="0">
              <a:srgbClr val="333333">
                <a:alpha val="65000"/>
              </a:srgbClr>
            </a:outerShdw>
          </a:effectLst>
        </p:spPr>
      </p:pic>
      <p:pic>
        <p:nvPicPr>
          <p:cNvPr id="151" name="Picture 150" descr="http://www.ruddrootsparents.org/resources/images/tacobellfounda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7" y="1447800"/>
            <a:ext cx="636702" cy="401283"/>
          </a:xfrm>
          <a:prstGeom prst="rect">
            <a:avLst/>
          </a:prstGeom>
          <a:ln>
            <a:noFill/>
          </a:ln>
          <a:effectLst>
            <a:outerShdw blurRad="292100" dist="139700" dir="2700000" algn="tl" rotWithShape="0">
              <a:srgbClr val="333333">
                <a:alpha val="65000"/>
              </a:srgbClr>
            </a:outerShdw>
          </a:effectLst>
        </p:spPr>
      </p:pic>
      <p:pic>
        <p:nvPicPr>
          <p:cNvPr id="152" name="Picture 151"/>
          <p:cNvPicPr/>
          <p:nvPr/>
        </p:nvPicPr>
        <p:blipFill rotWithShape="1">
          <a:blip r:embed="rId6" cstate="print">
            <a:extLst>
              <a:ext uri="{28A0092B-C50C-407E-A947-70E740481C1C}">
                <a14:useLocalDpi xmlns:a14="http://schemas.microsoft.com/office/drawing/2010/main" val="0"/>
              </a:ext>
            </a:extLst>
          </a:blip>
          <a:srcRect l="51075" t="32324" r="27689" b="34343"/>
          <a:stretch/>
        </p:blipFill>
        <p:spPr bwMode="auto">
          <a:xfrm>
            <a:off x="237067" y="152400"/>
            <a:ext cx="570986" cy="715459"/>
          </a:xfrm>
          <a:prstGeom prst="rect">
            <a:avLst/>
          </a:prstGeom>
          <a:ln>
            <a:noFill/>
          </a:ln>
          <a:extLst>
            <a:ext uri="{53640926-AAD7-44d8-BBD7-CCE9431645EC}">
              <a14:shadowObscured xmlns:a14="http://schemas.microsoft.com/office/drawing/2010/main" xmlns=""/>
            </a:ext>
          </a:extLst>
        </p:spPr>
      </p:pic>
      <p:pic>
        <p:nvPicPr>
          <p:cNvPr id="153" name="Picture 152"/>
          <p:cNvPicPr/>
          <p:nvPr/>
        </p:nvPicPr>
        <p:blipFill rotWithShape="1">
          <a:blip r:embed="rId7" cstate="print">
            <a:extLst>
              <a:ext uri="{28A0092B-C50C-407E-A947-70E740481C1C}">
                <a14:useLocalDpi xmlns:a14="http://schemas.microsoft.com/office/drawing/2010/main" val="0"/>
              </a:ext>
            </a:extLst>
          </a:blip>
          <a:srcRect l="19070" t="28205" r="51443" b="11538"/>
          <a:stretch/>
        </p:blipFill>
        <p:spPr bwMode="auto">
          <a:xfrm>
            <a:off x="770467" y="990600"/>
            <a:ext cx="609532" cy="7784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54" name="Picture 153"/>
          <p:cNvPicPr/>
          <p:nvPr/>
        </p:nvPicPr>
        <p:blipFill rotWithShape="1">
          <a:blip r:embed="rId8" cstate="print">
            <a:extLst>
              <a:ext uri="{28A0092B-C50C-407E-A947-70E740481C1C}">
                <a14:useLocalDpi xmlns:a14="http://schemas.microsoft.com/office/drawing/2010/main" val="0"/>
              </a:ext>
            </a:extLst>
          </a:blip>
          <a:srcRect l="21115" t="27532" r="66668" b="44594"/>
          <a:stretch/>
        </p:blipFill>
        <p:spPr bwMode="auto">
          <a:xfrm>
            <a:off x="1532467" y="152400"/>
            <a:ext cx="497352" cy="709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55" name="Picture 154" descr="CheezIt-SpongeBob"/>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70667" y="304800"/>
            <a:ext cx="550598" cy="807545"/>
          </a:xfrm>
          <a:prstGeom prst="rect">
            <a:avLst/>
          </a:prstGeom>
          <a:noFill/>
          <a:ln>
            <a:noFill/>
          </a:ln>
          <a:extLst/>
        </p:spPr>
      </p:pic>
      <p:pic>
        <p:nvPicPr>
          <p:cNvPr id="156" name="Picture 155"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46867" y="1295400"/>
            <a:ext cx="847044" cy="512325"/>
          </a:xfrm>
          <a:prstGeom prst="rect">
            <a:avLst/>
          </a:prstGeom>
          <a:ln>
            <a:noFill/>
          </a:ln>
          <a:effectLst>
            <a:outerShdw blurRad="292100" dist="139700" dir="2700000" algn="tl" rotWithShape="0">
              <a:srgbClr val="333333">
                <a:alpha val="65000"/>
              </a:srgbClr>
            </a:outerShdw>
          </a:effectLst>
        </p:spPr>
      </p:pic>
      <p:pic>
        <p:nvPicPr>
          <p:cNvPr id="157" name="Picture 156"/>
          <p:cNvPicPr/>
          <p:nvPr/>
        </p:nvPicPr>
        <p:blipFill rotWithShape="1">
          <a:blip r:embed="rId11" cstate="print">
            <a:extLst>
              <a:ext uri="{28A0092B-C50C-407E-A947-70E740481C1C}">
                <a14:useLocalDpi xmlns:a14="http://schemas.microsoft.com/office/drawing/2010/main" val="0"/>
              </a:ext>
            </a:extLst>
          </a:blip>
          <a:srcRect l="26602" t="43077" r="59616" b="26667"/>
          <a:stretch/>
        </p:blipFill>
        <p:spPr bwMode="auto">
          <a:xfrm>
            <a:off x="2980267" y="1981200"/>
            <a:ext cx="555489" cy="762000"/>
          </a:xfrm>
          <a:prstGeom prst="rect">
            <a:avLst/>
          </a:prstGeom>
          <a:ln>
            <a:noFill/>
          </a:ln>
          <a:extLst>
            <a:ext uri="{53640926-AAD7-44d8-BBD7-CCE9431645EC}">
              <a14:shadowObscured xmlns:a14="http://schemas.microsoft.com/office/drawing/2010/main" xmlns=""/>
            </a:ext>
          </a:extLst>
        </p:spPr>
      </p:pic>
      <p:pic>
        <p:nvPicPr>
          <p:cNvPr id="158" name="Picture 157"/>
          <p:cNvPicPr/>
          <p:nvPr/>
        </p:nvPicPr>
        <p:blipFill rotWithShape="1">
          <a:blip r:embed="rId12" cstate="print">
            <a:extLst>
              <a:ext uri="{28A0092B-C50C-407E-A947-70E740481C1C}">
                <a14:useLocalDpi xmlns:a14="http://schemas.microsoft.com/office/drawing/2010/main" val="0"/>
              </a:ext>
            </a:extLst>
          </a:blip>
          <a:srcRect l="32692" t="39487" r="50962" b="29487"/>
          <a:stretch/>
        </p:blipFill>
        <p:spPr bwMode="auto">
          <a:xfrm>
            <a:off x="2218267" y="2514600"/>
            <a:ext cx="578061" cy="685800"/>
          </a:xfrm>
          <a:prstGeom prst="rect">
            <a:avLst/>
          </a:prstGeom>
          <a:ln>
            <a:noFill/>
          </a:ln>
          <a:extLst>
            <a:ext uri="{53640926-AAD7-44d8-BBD7-CCE9431645EC}">
              <a14:shadowObscured xmlns:a14="http://schemas.microsoft.com/office/drawing/2010/main" xmlns=""/>
            </a:ext>
          </a:extLst>
        </p:spPr>
      </p:pic>
      <p:pic>
        <p:nvPicPr>
          <p:cNvPr id="159" name="Picture 158"/>
          <p:cNvPicPr/>
          <p:nvPr/>
        </p:nvPicPr>
        <p:blipFill rotWithShape="1">
          <a:blip r:embed="rId13" cstate="print">
            <a:extLst>
              <a:ext uri="{28A0092B-C50C-407E-A947-70E740481C1C}">
                <a14:useLocalDpi xmlns:a14="http://schemas.microsoft.com/office/drawing/2010/main" val="0"/>
              </a:ext>
            </a:extLst>
          </a:blip>
          <a:srcRect l="45513" t="28974" r="22116" b="41795"/>
          <a:stretch/>
        </p:blipFill>
        <p:spPr bwMode="auto">
          <a:xfrm>
            <a:off x="999068" y="3429000"/>
            <a:ext cx="800126" cy="451562"/>
          </a:xfrm>
          <a:prstGeom prst="rect">
            <a:avLst/>
          </a:prstGeom>
          <a:ln>
            <a:noFill/>
          </a:ln>
          <a:extLst>
            <a:ext uri="{53640926-AAD7-44d8-BBD7-CCE9431645EC}">
              <a14:shadowObscured xmlns:a14="http://schemas.microsoft.com/office/drawing/2010/main" xmlns=""/>
            </a:ext>
          </a:extLst>
        </p:spPr>
      </p:pic>
      <p:pic>
        <p:nvPicPr>
          <p:cNvPr id="160" name="Picture 159"/>
          <p:cNvPicPr/>
          <p:nvPr/>
        </p:nvPicPr>
        <p:blipFill rotWithShape="1">
          <a:blip r:embed="rId14" cstate="print">
            <a:extLst>
              <a:ext uri="{28A0092B-C50C-407E-A947-70E740481C1C}">
                <a14:useLocalDpi xmlns:a14="http://schemas.microsoft.com/office/drawing/2010/main" val="0"/>
              </a:ext>
            </a:extLst>
          </a:blip>
          <a:srcRect l="42468" t="16410" r="22916" b="48974"/>
          <a:stretch/>
        </p:blipFill>
        <p:spPr bwMode="auto">
          <a:xfrm>
            <a:off x="1989667" y="3276600"/>
            <a:ext cx="939013" cy="586883"/>
          </a:xfrm>
          <a:prstGeom prst="rect">
            <a:avLst/>
          </a:prstGeom>
          <a:ln>
            <a:noFill/>
          </a:ln>
          <a:extLst>
            <a:ext uri="{53640926-AAD7-44d8-BBD7-CCE9431645EC}">
              <a14:shadowObscured xmlns:a14="http://schemas.microsoft.com/office/drawing/2010/main" xmlns=""/>
            </a:ext>
          </a:extLst>
        </p:spPr>
      </p:pic>
      <p:pic>
        <p:nvPicPr>
          <p:cNvPr id="161" name="Picture 160"/>
          <p:cNvPicPr/>
          <p:nvPr/>
        </p:nvPicPr>
        <p:blipFill rotWithShape="1">
          <a:blip r:embed="rId15" cstate="print">
            <a:extLst>
              <a:ext uri="{28A0092B-C50C-407E-A947-70E740481C1C}">
                <a14:useLocalDpi xmlns:a14="http://schemas.microsoft.com/office/drawing/2010/main" val="0"/>
              </a:ext>
            </a:extLst>
          </a:blip>
          <a:srcRect l="50801" t="22307" r="21795" b="41026"/>
          <a:stretch/>
        </p:blipFill>
        <p:spPr bwMode="auto">
          <a:xfrm>
            <a:off x="922867" y="1981200"/>
            <a:ext cx="552547" cy="462072"/>
          </a:xfrm>
          <a:prstGeom prst="rect">
            <a:avLst/>
          </a:prstGeom>
          <a:ln>
            <a:noFill/>
          </a:ln>
          <a:extLst>
            <a:ext uri="{53640926-AAD7-44d8-BBD7-CCE9431645EC}">
              <a14:shadowObscured xmlns:a14="http://schemas.microsoft.com/office/drawing/2010/main" xmlns=""/>
            </a:ext>
          </a:extLst>
        </p:spPr>
      </p:pic>
      <p:pic>
        <p:nvPicPr>
          <p:cNvPr id="164" name="Picture 16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5029200"/>
            <a:ext cx="557188" cy="746234"/>
          </a:xfrm>
          <a:prstGeom prst="rect">
            <a:avLst/>
          </a:prstGeom>
          <a:ln>
            <a:noFill/>
          </a:ln>
          <a:effectLst>
            <a:outerShdw blurRad="292100" dist="139700" dir="2700000" algn="tl" rotWithShape="0">
              <a:srgbClr val="333333">
                <a:alpha val="65000"/>
              </a:srgbClr>
            </a:outerShdw>
          </a:effectLst>
        </p:spPr>
      </p:pic>
      <p:pic>
        <p:nvPicPr>
          <p:cNvPr id="165" name="Picture 164" descr="http://www.ruddrootsparents.org/resources/images/tacobellfoundation.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4191000"/>
            <a:ext cx="636702" cy="401283"/>
          </a:xfrm>
          <a:prstGeom prst="rect">
            <a:avLst/>
          </a:prstGeom>
          <a:ln>
            <a:noFill/>
          </a:ln>
          <a:effectLst>
            <a:outerShdw blurRad="292100" dist="139700" dir="2700000" algn="tl" rotWithShape="0">
              <a:srgbClr val="333333">
                <a:alpha val="65000"/>
              </a:srgbClr>
            </a:outerShdw>
          </a:effectLst>
        </p:spPr>
      </p:pic>
      <p:pic>
        <p:nvPicPr>
          <p:cNvPr id="166" name="Picture 165"/>
          <p:cNvPicPr/>
          <p:nvPr/>
        </p:nvPicPr>
        <p:blipFill rotWithShape="1">
          <a:blip r:embed="rId6" cstate="print">
            <a:extLst>
              <a:ext uri="{28A0092B-C50C-407E-A947-70E740481C1C}">
                <a14:useLocalDpi xmlns:a14="http://schemas.microsoft.com/office/drawing/2010/main" val="0"/>
              </a:ext>
            </a:extLst>
          </a:blip>
          <a:srcRect l="51075" t="32324" r="27689" b="34343"/>
          <a:stretch/>
        </p:blipFill>
        <p:spPr bwMode="auto">
          <a:xfrm>
            <a:off x="5638800" y="2895600"/>
            <a:ext cx="570986" cy="715459"/>
          </a:xfrm>
          <a:prstGeom prst="rect">
            <a:avLst/>
          </a:prstGeom>
          <a:ln>
            <a:noFill/>
          </a:ln>
          <a:extLst>
            <a:ext uri="{53640926-AAD7-44d8-BBD7-CCE9431645EC}">
              <a14:shadowObscured xmlns:a14="http://schemas.microsoft.com/office/drawing/2010/main" xmlns=""/>
            </a:ext>
          </a:extLst>
        </p:spPr>
      </p:pic>
      <p:pic>
        <p:nvPicPr>
          <p:cNvPr id="167" name="Picture 166"/>
          <p:cNvPicPr/>
          <p:nvPr/>
        </p:nvPicPr>
        <p:blipFill rotWithShape="1">
          <a:blip r:embed="rId7" cstate="print">
            <a:extLst>
              <a:ext uri="{28A0092B-C50C-407E-A947-70E740481C1C}">
                <a14:useLocalDpi xmlns:a14="http://schemas.microsoft.com/office/drawing/2010/main" val="0"/>
              </a:ext>
            </a:extLst>
          </a:blip>
          <a:srcRect l="19070" t="28205" r="51443" b="11538"/>
          <a:stretch/>
        </p:blipFill>
        <p:spPr bwMode="auto">
          <a:xfrm>
            <a:off x="6172200" y="3733800"/>
            <a:ext cx="609532" cy="7784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68" name="Picture 167"/>
          <p:cNvPicPr/>
          <p:nvPr/>
        </p:nvPicPr>
        <p:blipFill rotWithShape="1">
          <a:blip r:embed="rId8" cstate="print">
            <a:extLst>
              <a:ext uri="{28A0092B-C50C-407E-A947-70E740481C1C}">
                <a14:useLocalDpi xmlns:a14="http://schemas.microsoft.com/office/drawing/2010/main" val="0"/>
              </a:ext>
            </a:extLst>
          </a:blip>
          <a:srcRect l="21115" t="27532" r="66668" b="44594"/>
          <a:stretch/>
        </p:blipFill>
        <p:spPr bwMode="auto">
          <a:xfrm>
            <a:off x="6934200" y="2895600"/>
            <a:ext cx="497352" cy="709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69" name="Picture 168" descr="CheezIt-SpongeBob"/>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72400" y="3048000"/>
            <a:ext cx="550598" cy="807545"/>
          </a:xfrm>
          <a:prstGeom prst="rect">
            <a:avLst/>
          </a:prstGeom>
          <a:noFill/>
          <a:ln>
            <a:noFill/>
          </a:ln>
          <a:extLst/>
        </p:spPr>
      </p:pic>
      <p:pic>
        <p:nvPicPr>
          <p:cNvPr id="170" name="Picture 169"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48600" y="4038600"/>
            <a:ext cx="847044" cy="512325"/>
          </a:xfrm>
          <a:prstGeom prst="rect">
            <a:avLst/>
          </a:prstGeom>
          <a:ln>
            <a:noFill/>
          </a:ln>
          <a:effectLst>
            <a:outerShdw blurRad="292100" dist="139700" dir="2700000" algn="tl" rotWithShape="0">
              <a:srgbClr val="333333">
                <a:alpha val="65000"/>
              </a:srgbClr>
            </a:outerShdw>
          </a:effectLst>
        </p:spPr>
      </p:pic>
      <p:pic>
        <p:nvPicPr>
          <p:cNvPr id="171" name="Picture 170"/>
          <p:cNvPicPr/>
          <p:nvPr/>
        </p:nvPicPr>
        <p:blipFill rotWithShape="1">
          <a:blip r:embed="rId11" cstate="print">
            <a:extLst>
              <a:ext uri="{28A0092B-C50C-407E-A947-70E740481C1C}">
                <a14:useLocalDpi xmlns:a14="http://schemas.microsoft.com/office/drawing/2010/main" val="0"/>
              </a:ext>
            </a:extLst>
          </a:blip>
          <a:srcRect l="26602" t="43077" r="59616" b="26667"/>
          <a:stretch/>
        </p:blipFill>
        <p:spPr bwMode="auto">
          <a:xfrm>
            <a:off x="8382000" y="4724400"/>
            <a:ext cx="555489" cy="762000"/>
          </a:xfrm>
          <a:prstGeom prst="rect">
            <a:avLst/>
          </a:prstGeom>
          <a:ln>
            <a:noFill/>
          </a:ln>
          <a:extLst>
            <a:ext uri="{53640926-AAD7-44d8-BBD7-CCE9431645EC}">
              <a14:shadowObscured xmlns:a14="http://schemas.microsoft.com/office/drawing/2010/main" xmlns=""/>
            </a:ext>
          </a:extLst>
        </p:spPr>
      </p:pic>
      <p:pic>
        <p:nvPicPr>
          <p:cNvPr id="172" name="Picture 171"/>
          <p:cNvPicPr/>
          <p:nvPr/>
        </p:nvPicPr>
        <p:blipFill rotWithShape="1">
          <a:blip r:embed="rId12" cstate="print">
            <a:extLst>
              <a:ext uri="{28A0092B-C50C-407E-A947-70E740481C1C}">
                <a14:useLocalDpi xmlns:a14="http://schemas.microsoft.com/office/drawing/2010/main" val="0"/>
              </a:ext>
            </a:extLst>
          </a:blip>
          <a:srcRect l="32692" t="39487" r="50962" b="29487"/>
          <a:stretch/>
        </p:blipFill>
        <p:spPr bwMode="auto">
          <a:xfrm>
            <a:off x="7620000" y="5257800"/>
            <a:ext cx="578061" cy="685800"/>
          </a:xfrm>
          <a:prstGeom prst="rect">
            <a:avLst/>
          </a:prstGeom>
          <a:ln>
            <a:noFill/>
          </a:ln>
          <a:extLst>
            <a:ext uri="{53640926-AAD7-44d8-BBD7-CCE9431645EC}">
              <a14:shadowObscured xmlns:a14="http://schemas.microsoft.com/office/drawing/2010/main" xmlns=""/>
            </a:ext>
          </a:extLst>
        </p:spPr>
      </p:pic>
      <p:pic>
        <p:nvPicPr>
          <p:cNvPr id="173" name="Picture 172"/>
          <p:cNvPicPr/>
          <p:nvPr/>
        </p:nvPicPr>
        <p:blipFill rotWithShape="1">
          <a:blip r:embed="rId13" cstate="print">
            <a:extLst>
              <a:ext uri="{28A0092B-C50C-407E-A947-70E740481C1C}">
                <a14:useLocalDpi xmlns:a14="http://schemas.microsoft.com/office/drawing/2010/main" val="0"/>
              </a:ext>
            </a:extLst>
          </a:blip>
          <a:srcRect l="45513" t="28974" r="22116" b="41795"/>
          <a:stretch/>
        </p:blipFill>
        <p:spPr bwMode="auto">
          <a:xfrm>
            <a:off x="6400801" y="6172200"/>
            <a:ext cx="800126" cy="451562"/>
          </a:xfrm>
          <a:prstGeom prst="rect">
            <a:avLst/>
          </a:prstGeom>
          <a:ln>
            <a:noFill/>
          </a:ln>
          <a:extLst>
            <a:ext uri="{53640926-AAD7-44d8-BBD7-CCE9431645EC}">
              <a14:shadowObscured xmlns:a14="http://schemas.microsoft.com/office/drawing/2010/main" xmlns=""/>
            </a:ext>
          </a:extLst>
        </p:spPr>
      </p:pic>
      <p:pic>
        <p:nvPicPr>
          <p:cNvPr id="174" name="Picture 173"/>
          <p:cNvPicPr/>
          <p:nvPr/>
        </p:nvPicPr>
        <p:blipFill rotWithShape="1">
          <a:blip r:embed="rId14" cstate="print">
            <a:extLst>
              <a:ext uri="{28A0092B-C50C-407E-A947-70E740481C1C}">
                <a14:useLocalDpi xmlns:a14="http://schemas.microsoft.com/office/drawing/2010/main" val="0"/>
              </a:ext>
            </a:extLst>
          </a:blip>
          <a:srcRect l="42468" t="16410" r="22916" b="48974"/>
          <a:stretch/>
        </p:blipFill>
        <p:spPr bwMode="auto">
          <a:xfrm>
            <a:off x="7391400" y="6019800"/>
            <a:ext cx="939013" cy="586883"/>
          </a:xfrm>
          <a:prstGeom prst="rect">
            <a:avLst/>
          </a:prstGeom>
          <a:ln>
            <a:noFill/>
          </a:ln>
          <a:extLst>
            <a:ext uri="{53640926-AAD7-44d8-BBD7-CCE9431645EC}">
              <a14:shadowObscured xmlns:a14="http://schemas.microsoft.com/office/drawing/2010/main" xmlns=""/>
            </a:ext>
          </a:extLst>
        </p:spPr>
      </p:pic>
      <p:pic>
        <p:nvPicPr>
          <p:cNvPr id="175" name="Picture 174"/>
          <p:cNvPicPr/>
          <p:nvPr/>
        </p:nvPicPr>
        <p:blipFill rotWithShape="1">
          <a:blip r:embed="rId15" cstate="print">
            <a:extLst>
              <a:ext uri="{28A0092B-C50C-407E-A947-70E740481C1C}">
                <a14:useLocalDpi xmlns:a14="http://schemas.microsoft.com/office/drawing/2010/main" val="0"/>
              </a:ext>
            </a:extLst>
          </a:blip>
          <a:srcRect l="50801" t="22307" r="21795" b="41026"/>
          <a:stretch/>
        </p:blipFill>
        <p:spPr bwMode="auto">
          <a:xfrm>
            <a:off x="6324600" y="4724400"/>
            <a:ext cx="552547" cy="46207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0181958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0" fill="hold"/>
                                        <p:tgtEl>
                                          <p:spTgt spid="8"/>
                                        </p:tgtEl>
                                        <p:attrNameLst>
                                          <p:attrName>ppt_w</p:attrName>
                                        </p:attrNameLst>
                                      </p:cBhvr>
                                      <p:tavLst>
                                        <p:tav tm="0">
                                          <p:val>
                                            <p:fltVal val="0"/>
                                          </p:val>
                                        </p:tav>
                                        <p:tav tm="100000">
                                          <p:val>
                                            <p:strVal val="#ppt_w"/>
                                          </p:val>
                                        </p:tav>
                                      </p:tavLst>
                                    </p:anim>
                                    <p:anim calcmode="lin" valueType="num">
                                      <p:cBhvr>
                                        <p:cTn id="15" dur="5000" fill="hold"/>
                                        <p:tgtEl>
                                          <p:spTgt spid="8"/>
                                        </p:tgtEl>
                                        <p:attrNameLst>
                                          <p:attrName>ppt_h</p:attrName>
                                        </p:attrNameLst>
                                      </p:cBhvr>
                                      <p:tavLst>
                                        <p:tav tm="0">
                                          <p:val>
                                            <p:fltVal val="0"/>
                                          </p:val>
                                        </p:tav>
                                        <p:tav tm="100000">
                                          <p:val>
                                            <p:strVal val="#ppt_h"/>
                                          </p:val>
                                        </p:tav>
                                      </p:tavLst>
                                    </p:anim>
                                    <p:animEffect transition="in" filter="fade">
                                      <p:cBhvr>
                                        <p:cTn id="16" dur="50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0" fill="hold"/>
                                        <p:tgtEl>
                                          <p:spTgt spid="9"/>
                                        </p:tgtEl>
                                        <p:attrNameLst>
                                          <p:attrName>ppt_w</p:attrName>
                                        </p:attrNameLst>
                                      </p:cBhvr>
                                      <p:tavLst>
                                        <p:tav tm="0">
                                          <p:val>
                                            <p:fltVal val="0"/>
                                          </p:val>
                                        </p:tav>
                                        <p:tav tm="100000">
                                          <p:val>
                                            <p:strVal val="#ppt_w"/>
                                          </p:val>
                                        </p:tav>
                                      </p:tavLst>
                                    </p:anim>
                                    <p:anim calcmode="lin" valueType="num">
                                      <p:cBhvr>
                                        <p:cTn id="20" dur="5000" fill="hold"/>
                                        <p:tgtEl>
                                          <p:spTgt spid="9"/>
                                        </p:tgtEl>
                                        <p:attrNameLst>
                                          <p:attrName>ppt_h</p:attrName>
                                        </p:attrNameLst>
                                      </p:cBhvr>
                                      <p:tavLst>
                                        <p:tav tm="0">
                                          <p:val>
                                            <p:fltVal val="0"/>
                                          </p:val>
                                        </p:tav>
                                        <p:tav tm="100000">
                                          <p:val>
                                            <p:strVal val="#ppt_h"/>
                                          </p:val>
                                        </p:tav>
                                      </p:tavLst>
                                    </p:anim>
                                    <p:animEffect transition="in" filter="fade">
                                      <p:cBhvr>
                                        <p:cTn id="21" dur="50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0" fill="hold"/>
                                        <p:tgtEl>
                                          <p:spTgt spid="10"/>
                                        </p:tgtEl>
                                        <p:attrNameLst>
                                          <p:attrName>ppt_w</p:attrName>
                                        </p:attrNameLst>
                                      </p:cBhvr>
                                      <p:tavLst>
                                        <p:tav tm="0">
                                          <p:val>
                                            <p:fltVal val="0"/>
                                          </p:val>
                                        </p:tav>
                                        <p:tav tm="100000">
                                          <p:val>
                                            <p:strVal val="#ppt_w"/>
                                          </p:val>
                                        </p:tav>
                                      </p:tavLst>
                                    </p:anim>
                                    <p:anim calcmode="lin" valueType="num">
                                      <p:cBhvr>
                                        <p:cTn id="25" dur="5000" fill="hold"/>
                                        <p:tgtEl>
                                          <p:spTgt spid="10"/>
                                        </p:tgtEl>
                                        <p:attrNameLst>
                                          <p:attrName>ppt_h</p:attrName>
                                        </p:attrNameLst>
                                      </p:cBhvr>
                                      <p:tavLst>
                                        <p:tav tm="0">
                                          <p:val>
                                            <p:fltVal val="0"/>
                                          </p:val>
                                        </p:tav>
                                        <p:tav tm="100000">
                                          <p:val>
                                            <p:strVal val="#ppt_h"/>
                                          </p:val>
                                        </p:tav>
                                      </p:tavLst>
                                    </p:anim>
                                    <p:animEffect transition="in" filter="fade">
                                      <p:cBhvr>
                                        <p:cTn id="26" dur="50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0" fill="hold"/>
                                        <p:tgtEl>
                                          <p:spTgt spid="11"/>
                                        </p:tgtEl>
                                        <p:attrNameLst>
                                          <p:attrName>ppt_w</p:attrName>
                                        </p:attrNameLst>
                                      </p:cBhvr>
                                      <p:tavLst>
                                        <p:tav tm="0">
                                          <p:val>
                                            <p:fltVal val="0"/>
                                          </p:val>
                                        </p:tav>
                                        <p:tav tm="100000">
                                          <p:val>
                                            <p:strVal val="#ppt_w"/>
                                          </p:val>
                                        </p:tav>
                                      </p:tavLst>
                                    </p:anim>
                                    <p:anim calcmode="lin" valueType="num">
                                      <p:cBhvr>
                                        <p:cTn id="30" dur="5000" fill="hold"/>
                                        <p:tgtEl>
                                          <p:spTgt spid="11"/>
                                        </p:tgtEl>
                                        <p:attrNameLst>
                                          <p:attrName>ppt_h</p:attrName>
                                        </p:attrNameLst>
                                      </p:cBhvr>
                                      <p:tavLst>
                                        <p:tav tm="0">
                                          <p:val>
                                            <p:fltVal val="0"/>
                                          </p:val>
                                        </p:tav>
                                        <p:tav tm="100000">
                                          <p:val>
                                            <p:strVal val="#ppt_h"/>
                                          </p:val>
                                        </p:tav>
                                      </p:tavLst>
                                    </p:anim>
                                    <p:animEffect transition="in" filter="fade">
                                      <p:cBhvr>
                                        <p:cTn id="31" dur="50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0" fill="hold"/>
                                        <p:tgtEl>
                                          <p:spTgt spid="12"/>
                                        </p:tgtEl>
                                        <p:attrNameLst>
                                          <p:attrName>ppt_w</p:attrName>
                                        </p:attrNameLst>
                                      </p:cBhvr>
                                      <p:tavLst>
                                        <p:tav tm="0">
                                          <p:val>
                                            <p:fltVal val="0"/>
                                          </p:val>
                                        </p:tav>
                                        <p:tav tm="100000">
                                          <p:val>
                                            <p:strVal val="#ppt_w"/>
                                          </p:val>
                                        </p:tav>
                                      </p:tavLst>
                                    </p:anim>
                                    <p:anim calcmode="lin" valueType="num">
                                      <p:cBhvr>
                                        <p:cTn id="35" dur="5000" fill="hold"/>
                                        <p:tgtEl>
                                          <p:spTgt spid="12"/>
                                        </p:tgtEl>
                                        <p:attrNameLst>
                                          <p:attrName>ppt_h</p:attrName>
                                        </p:attrNameLst>
                                      </p:cBhvr>
                                      <p:tavLst>
                                        <p:tav tm="0">
                                          <p:val>
                                            <p:fltVal val="0"/>
                                          </p:val>
                                        </p:tav>
                                        <p:tav tm="100000">
                                          <p:val>
                                            <p:strVal val="#ppt_h"/>
                                          </p:val>
                                        </p:tav>
                                      </p:tavLst>
                                    </p:anim>
                                    <p:animEffect transition="in" filter="fade">
                                      <p:cBhvr>
                                        <p:cTn id="36" dur="5000"/>
                                        <p:tgtEl>
                                          <p:spTgt spid="12"/>
                                        </p:tgtEl>
                                      </p:cBhvr>
                                    </p:animEffect>
                                  </p:childTnLst>
                                </p:cTn>
                              </p:par>
                              <p:par>
                                <p:cTn id="37" presetID="53" presetClass="entr" presetSubtype="1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0" fill="hold"/>
                                        <p:tgtEl>
                                          <p:spTgt spid="13"/>
                                        </p:tgtEl>
                                        <p:attrNameLst>
                                          <p:attrName>ppt_w</p:attrName>
                                        </p:attrNameLst>
                                      </p:cBhvr>
                                      <p:tavLst>
                                        <p:tav tm="0">
                                          <p:val>
                                            <p:fltVal val="0"/>
                                          </p:val>
                                        </p:tav>
                                        <p:tav tm="100000">
                                          <p:val>
                                            <p:strVal val="#ppt_w"/>
                                          </p:val>
                                        </p:tav>
                                      </p:tavLst>
                                    </p:anim>
                                    <p:anim calcmode="lin" valueType="num">
                                      <p:cBhvr>
                                        <p:cTn id="40" dur="5000" fill="hold"/>
                                        <p:tgtEl>
                                          <p:spTgt spid="13"/>
                                        </p:tgtEl>
                                        <p:attrNameLst>
                                          <p:attrName>ppt_h</p:attrName>
                                        </p:attrNameLst>
                                      </p:cBhvr>
                                      <p:tavLst>
                                        <p:tav tm="0">
                                          <p:val>
                                            <p:fltVal val="0"/>
                                          </p:val>
                                        </p:tav>
                                        <p:tav tm="100000">
                                          <p:val>
                                            <p:strVal val="#ppt_h"/>
                                          </p:val>
                                        </p:tav>
                                      </p:tavLst>
                                    </p:anim>
                                    <p:animEffect transition="in" filter="fade">
                                      <p:cBhvr>
                                        <p:cTn id="41" dur="5000"/>
                                        <p:tgtEl>
                                          <p:spTgt spid="13"/>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0" fill="hold"/>
                                        <p:tgtEl>
                                          <p:spTgt spid="14"/>
                                        </p:tgtEl>
                                        <p:attrNameLst>
                                          <p:attrName>ppt_w</p:attrName>
                                        </p:attrNameLst>
                                      </p:cBhvr>
                                      <p:tavLst>
                                        <p:tav tm="0">
                                          <p:val>
                                            <p:fltVal val="0"/>
                                          </p:val>
                                        </p:tav>
                                        <p:tav tm="100000">
                                          <p:val>
                                            <p:strVal val="#ppt_w"/>
                                          </p:val>
                                        </p:tav>
                                      </p:tavLst>
                                    </p:anim>
                                    <p:anim calcmode="lin" valueType="num">
                                      <p:cBhvr>
                                        <p:cTn id="45" dur="5000" fill="hold"/>
                                        <p:tgtEl>
                                          <p:spTgt spid="14"/>
                                        </p:tgtEl>
                                        <p:attrNameLst>
                                          <p:attrName>ppt_h</p:attrName>
                                        </p:attrNameLst>
                                      </p:cBhvr>
                                      <p:tavLst>
                                        <p:tav tm="0">
                                          <p:val>
                                            <p:fltVal val="0"/>
                                          </p:val>
                                        </p:tav>
                                        <p:tav tm="100000">
                                          <p:val>
                                            <p:strVal val="#ppt_h"/>
                                          </p:val>
                                        </p:tav>
                                      </p:tavLst>
                                    </p:anim>
                                    <p:animEffect transition="in" filter="fade">
                                      <p:cBhvr>
                                        <p:cTn id="46" dur="5000"/>
                                        <p:tgtEl>
                                          <p:spTgt spid="14"/>
                                        </p:tgtEl>
                                      </p:cBhvr>
                                    </p:animEffect>
                                  </p:child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0" fill="hold"/>
                                        <p:tgtEl>
                                          <p:spTgt spid="16"/>
                                        </p:tgtEl>
                                        <p:attrNameLst>
                                          <p:attrName>ppt_w</p:attrName>
                                        </p:attrNameLst>
                                      </p:cBhvr>
                                      <p:tavLst>
                                        <p:tav tm="0">
                                          <p:val>
                                            <p:fltVal val="0"/>
                                          </p:val>
                                        </p:tav>
                                        <p:tav tm="100000">
                                          <p:val>
                                            <p:strVal val="#ppt_w"/>
                                          </p:val>
                                        </p:tav>
                                      </p:tavLst>
                                    </p:anim>
                                    <p:anim calcmode="lin" valueType="num">
                                      <p:cBhvr>
                                        <p:cTn id="50" dur="5000" fill="hold"/>
                                        <p:tgtEl>
                                          <p:spTgt spid="16"/>
                                        </p:tgtEl>
                                        <p:attrNameLst>
                                          <p:attrName>ppt_h</p:attrName>
                                        </p:attrNameLst>
                                      </p:cBhvr>
                                      <p:tavLst>
                                        <p:tav tm="0">
                                          <p:val>
                                            <p:fltVal val="0"/>
                                          </p:val>
                                        </p:tav>
                                        <p:tav tm="100000">
                                          <p:val>
                                            <p:strVal val="#ppt_h"/>
                                          </p:val>
                                        </p:tav>
                                      </p:tavLst>
                                    </p:anim>
                                    <p:animEffect transition="in" filter="fade">
                                      <p:cBhvr>
                                        <p:cTn id="51" dur="5000"/>
                                        <p:tgtEl>
                                          <p:spTgt spid="16"/>
                                        </p:tgtEl>
                                      </p:cBhvr>
                                    </p:animEffect>
                                  </p:childTnLst>
                                </p:cTn>
                              </p:par>
                              <p:par>
                                <p:cTn id="52" presetID="53" presetClass="entr" presetSubtype="16"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0" fill="hold"/>
                                        <p:tgtEl>
                                          <p:spTgt spid="17"/>
                                        </p:tgtEl>
                                        <p:attrNameLst>
                                          <p:attrName>ppt_w</p:attrName>
                                        </p:attrNameLst>
                                      </p:cBhvr>
                                      <p:tavLst>
                                        <p:tav tm="0">
                                          <p:val>
                                            <p:fltVal val="0"/>
                                          </p:val>
                                        </p:tav>
                                        <p:tav tm="100000">
                                          <p:val>
                                            <p:strVal val="#ppt_w"/>
                                          </p:val>
                                        </p:tav>
                                      </p:tavLst>
                                    </p:anim>
                                    <p:anim calcmode="lin" valueType="num">
                                      <p:cBhvr>
                                        <p:cTn id="55" dur="5000" fill="hold"/>
                                        <p:tgtEl>
                                          <p:spTgt spid="17"/>
                                        </p:tgtEl>
                                        <p:attrNameLst>
                                          <p:attrName>ppt_h</p:attrName>
                                        </p:attrNameLst>
                                      </p:cBhvr>
                                      <p:tavLst>
                                        <p:tav tm="0">
                                          <p:val>
                                            <p:fltVal val="0"/>
                                          </p:val>
                                        </p:tav>
                                        <p:tav tm="100000">
                                          <p:val>
                                            <p:strVal val="#ppt_h"/>
                                          </p:val>
                                        </p:tav>
                                      </p:tavLst>
                                    </p:anim>
                                    <p:animEffect transition="in" filter="fade">
                                      <p:cBhvr>
                                        <p:cTn id="56" dur="5000"/>
                                        <p:tgtEl>
                                          <p:spTgt spid="17"/>
                                        </p:tgtEl>
                                      </p:cBhvr>
                                    </p:animEffect>
                                  </p:childTnLst>
                                </p:cTn>
                              </p:par>
                              <p:par>
                                <p:cTn id="57" presetID="53" presetClass="entr" presetSubtype="16"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0" fill="hold"/>
                                        <p:tgtEl>
                                          <p:spTgt spid="18"/>
                                        </p:tgtEl>
                                        <p:attrNameLst>
                                          <p:attrName>ppt_w</p:attrName>
                                        </p:attrNameLst>
                                      </p:cBhvr>
                                      <p:tavLst>
                                        <p:tav tm="0">
                                          <p:val>
                                            <p:fltVal val="0"/>
                                          </p:val>
                                        </p:tav>
                                        <p:tav tm="100000">
                                          <p:val>
                                            <p:strVal val="#ppt_w"/>
                                          </p:val>
                                        </p:tav>
                                      </p:tavLst>
                                    </p:anim>
                                    <p:anim calcmode="lin" valueType="num">
                                      <p:cBhvr>
                                        <p:cTn id="60" dur="5000" fill="hold"/>
                                        <p:tgtEl>
                                          <p:spTgt spid="18"/>
                                        </p:tgtEl>
                                        <p:attrNameLst>
                                          <p:attrName>ppt_h</p:attrName>
                                        </p:attrNameLst>
                                      </p:cBhvr>
                                      <p:tavLst>
                                        <p:tav tm="0">
                                          <p:val>
                                            <p:fltVal val="0"/>
                                          </p:val>
                                        </p:tav>
                                        <p:tav tm="100000">
                                          <p:val>
                                            <p:strVal val="#ppt_h"/>
                                          </p:val>
                                        </p:tav>
                                      </p:tavLst>
                                    </p:anim>
                                    <p:animEffect transition="in" filter="fade">
                                      <p:cBhvr>
                                        <p:cTn id="61" dur="5000"/>
                                        <p:tgtEl>
                                          <p:spTgt spid="18"/>
                                        </p:tgtEl>
                                      </p:cBhvr>
                                    </p:animEffect>
                                  </p:childTnLst>
                                </p:cTn>
                              </p:par>
                              <p:par>
                                <p:cTn id="62" presetID="53"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0" fill="hold"/>
                                        <p:tgtEl>
                                          <p:spTgt spid="19"/>
                                        </p:tgtEl>
                                        <p:attrNameLst>
                                          <p:attrName>ppt_w</p:attrName>
                                        </p:attrNameLst>
                                      </p:cBhvr>
                                      <p:tavLst>
                                        <p:tav tm="0">
                                          <p:val>
                                            <p:fltVal val="0"/>
                                          </p:val>
                                        </p:tav>
                                        <p:tav tm="100000">
                                          <p:val>
                                            <p:strVal val="#ppt_w"/>
                                          </p:val>
                                        </p:tav>
                                      </p:tavLst>
                                    </p:anim>
                                    <p:anim calcmode="lin" valueType="num">
                                      <p:cBhvr>
                                        <p:cTn id="65" dur="5000" fill="hold"/>
                                        <p:tgtEl>
                                          <p:spTgt spid="19"/>
                                        </p:tgtEl>
                                        <p:attrNameLst>
                                          <p:attrName>ppt_h</p:attrName>
                                        </p:attrNameLst>
                                      </p:cBhvr>
                                      <p:tavLst>
                                        <p:tav tm="0">
                                          <p:val>
                                            <p:fltVal val="0"/>
                                          </p:val>
                                        </p:tav>
                                        <p:tav tm="100000">
                                          <p:val>
                                            <p:strVal val="#ppt_h"/>
                                          </p:val>
                                        </p:tav>
                                      </p:tavLst>
                                    </p:anim>
                                    <p:animEffect transition="in" filter="fade">
                                      <p:cBhvr>
                                        <p:cTn id="66" dur="5000"/>
                                        <p:tgtEl>
                                          <p:spTgt spid="19"/>
                                        </p:tgtEl>
                                      </p:cBhvr>
                                    </p:animEffect>
                                  </p:childTnLst>
                                </p:cTn>
                              </p:par>
                              <p:par>
                                <p:cTn id="67" presetID="53" presetClass="entr" presetSubtype="16"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0" fill="hold"/>
                                        <p:tgtEl>
                                          <p:spTgt spid="20"/>
                                        </p:tgtEl>
                                        <p:attrNameLst>
                                          <p:attrName>ppt_w</p:attrName>
                                        </p:attrNameLst>
                                      </p:cBhvr>
                                      <p:tavLst>
                                        <p:tav tm="0">
                                          <p:val>
                                            <p:fltVal val="0"/>
                                          </p:val>
                                        </p:tav>
                                        <p:tav tm="100000">
                                          <p:val>
                                            <p:strVal val="#ppt_w"/>
                                          </p:val>
                                        </p:tav>
                                      </p:tavLst>
                                    </p:anim>
                                    <p:anim calcmode="lin" valueType="num">
                                      <p:cBhvr>
                                        <p:cTn id="70" dur="5000" fill="hold"/>
                                        <p:tgtEl>
                                          <p:spTgt spid="20"/>
                                        </p:tgtEl>
                                        <p:attrNameLst>
                                          <p:attrName>ppt_h</p:attrName>
                                        </p:attrNameLst>
                                      </p:cBhvr>
                                      <p:tavLst>
                                        <p:tav tm="0">
                                          <p:val>
                                            <p:fltVal val="0"/>
                                          </p:val>
                                        </p:tav>
                                        <p:tav tm="100000">
                                          <p:val>
                                            <p:strVal val="#ppt_h"/>
                                          </p:val>
                                        </p:tav>
                                      </p:tavLst>
                                    </p:anim>
                                    <p:animEffect transition="in" filter="fade">
                                      <p:cBhvr>
                                        <p:cTn id="71" dur="5000"/>
                                        <p:tgtEl>
                                          <p:spTgt spid="20"/>
                                        </p:tgtEl>
                                      </p:cBhvr>
                                    </p:animEffect>
                                  </p:childTnLst>
                                </p:cTn>
                              </p:par>
                              <p:par>
                                <p:cTn id="72" presetID="53" presetClass="entr" presetSubtype="16"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5000" fill="hold"/>
                                        <p:tgtEl>
                                          <p:spTgt spid="24"/>
                                        </p:tgtEl>
                                        <p:attrNameLst>
                                          <p:attrName>ppt_w</p:attrName>
                                        </p:attrNameLst>
                                      </p:cBhvr>
                                      <p:tavLst>
                                        <p:tav tm="0">
                                          <p:val>
                                            <p:fltVal val="0"/>
                                          </p:val>
                                        </p:tav>
                                        <p:tav tm="100000">
                                          <p:val>
                                            <p:strVal val="#ppt_w"/>
                                          </p:val>
                                        </p:tav>
                                      </p:tavLst>
                                    </p:anim>
                                    <p:anim calcmode="lin" valueType="num">
                                      <p:cBhvr>
                                        <p:cTn id="75" dur="5000" fill="hold"/>
                                        <p:tgtEl>
                                          <p:spTgt spid="24"/>
                                        </p:tgtEl>
                                        <p:attrNameLst>
                                          <p:attrName>ppt_h</p:attrName>
                                        </p:attrNameLst>
                                      </p:cBhvr>
                                      <p:tavLst>
                                        <p:tav tm="0">
                                          <p:val>
                                            <p:fltVal val="0"/>
                                          </p:val>
                                        </p:tav>
                                        <p:tav tm="100000">
                                          <p:val>
                                            <p:strVal val="#ppt_h"/>
                                          </p:val>
                                        </p:tav>
                                      </p:tavLst>
                                    </p:anim>
                                    <p:animEffect transition="in" filter="fade">
                                      <p:cBhvr>
                                        <p:cTn id="76" dur="5000"/>
                                        <p:tgtEl>
                                          <p:spTgt spid="24"/>
                                        </p:tgtEl>
                                      </p:cBhvr>
                                    </p:animEffect>
                                  </p:childTnLst>
                                </p:cTn>
                              </p:par>
                              <p:par>
                                <p:cTn id="77" presetID="53" presetClass="entr" presetSubtype="16"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0" fill="hold"/>
                                        <p:tgtEl>
                                          <p:spTgt spid="25"/>
                                        </p:tgtEl>
                                        <p:attrNameLst>
                                          <p:attrName>ppt_w</p:attrName>
                                        </p:attrNameLst>
                                      </p:cBhvr>
                                      <p:tavLst>
                                        <p:tav tm="0">
                                          <p:val>
                                            <p:fltVal val="0"/>
                                          </p:val>
                                        </p:tav>
                                        <p:tav tm="100000">
                                          <p:val>
                                            <p:strVal val="#ppt_w"/>
                                          </p:val>
                                        </p:tav>
                                      </p:tavLst>
                                    </p:anim>
                                    <p:anim calcmode="lin" valueType="num">
                                      <p:cBhvr>
                                        <p:cTn id="80" dur="5000" fill="hold"/>
                                        <p:tgtEl>
                                          <p:spTgt spid="25"/>
                                        </p:tgtEl>
                                        <p:attrNameLst>
                                          <p:attrName>ppt_h</p:attrName>
                                        </p:attrNameLst>
                                      </p:cBhvr>
                                      <p:tavLst>
                                        <p:tav tm="0">
                                          <p:val>
                                            <p:fltVal val="0"/>
                                          </p:val>
                                        </p:tav>
                                        <p:tav tm="100000">
                                          <p:val>
                                            <p:strVal val="#ppt_h"/>
                                          </p:val>
                                        </p:tav>
                                      </p:tavLst>
                                    </p:anim>
                                    <p:animEffect transition="in" filter="fade">
                                      <p:cBhvr>
                                        <p:cTn id="81" dur="5000"/>
                                        <p:tgtEl>
                                          <p:spTgt spid="25"/>
                                        </p:tgtEl>
                                      </p:cBhvr>
                                    </p:animEffect>
                                  </p:childTnLst>
                                </p:cTn>
                              </p:par>
                              <p:par>
                                <p:cTn id="82" presetID="53" presetClass="entr" presetSubtype="16" fill="hold" nodeType="with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p:cTn id="84" dur="5000" fill="hold"/>
                                        <p:tgtEl>
                                          <p:spTgt spid="26"/>
                                        </p:tgtEl>
                                        <p:attrNameLst>
                                          <p:attrName>ppt_w</p:attrName>
                                        </p:attrNameLst>
                                      </p:cBhvr>
                                      <p:tavLst>
                                        <p:tav tm="0">
                                          <p:val>
                                            <p:fltVal val="0"/>
                                          </p:val>
                                        </p:tav>
                                        <p:tav tm="100000">
                                          <p:val>
                                            <p:strVal val="#ppt_w"/>
                                          </p:val>
                                        </p:tav>
                                      </p:tavLst>
                                    </p:anim>
                                    <p:anim calcmode="lin" valueType="num">
                                      <p:cBhvr>
                                        <p:cTn id="85" dur="5000" fill="hold"/>
                                        <p:tgtEl>
                                          <p:spTgt spid="26"/>
                                        </p:tgtEl>
                                        <p:attrNameLst>
                                          <p:attrName>ppt_h</p:attrName>
                                        </p:attrNameLst>
                                      </p:cBhvr>
                                      <p:tavLst>
                                        <p:tav tm="0">
                                          <p:val>
                                            <p:fltVal val="0"/>
                                          </p:val>
                                        </p:tav>
                                        <p:tav tm="100000">
                                          <p:val>
                                            <p:strVal val="#ppt_h"/>
                                          </p:val>
                                        </p:tav>
                                      </p:tavLst>
                                    </p:anim>
                                    <p:animEffect transition="in" filter="fade">
                                      <p:cBhvr>
                                        <p:cTn id="86" dur="5000"/>
                                        <p:tgtEl>
                                          <p:spTgt spid="26"/>
                                        </p:tgtEl>
                                      </p:cBhvr>
                                    </p:animEffect>
                                  </p:childTnLst>
                                </p:cTn>
                              </p:par>
                              <p:par>
                                <p:cTn id="87" presetID="53" presetClass="entr" presetSubtype="16" fill="hold"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p:cTn id="89" dur="5000" fill="hold"/>
                                        <p:tgtEl>
                                          <p:spTgt spid="27"/>
                                        </p:tgtEl>
                                        <p:attrNameLst>
                                          <p:attrName>ppt_w</p:attrName>
                                        </p:attrNameLst>
                                      </p:cBhvr>
                                      <p:tavLst>
                                        <p:tav tm="0">
                                          <p:val>
                                            <p:fltVal val="0"/>
                                          </p:val>
                                        </p:tav>
                                        <p:tav tm="100000">
                                          <p:val>
                                            <p:strVal val="#ppt_w"/>
                                          </p:val>
                                        </p:tav>
                                      </p:tavLst>
                                    </p:anim>
                                    <p:anim calcmode="lin" valueType="num">
                                      <p:cBhvr>
                                        <p:cTn id="90" dur="5000" fill="hold"/>
                                        <p:tgtEl>
                                          <p:spTgt spid="27"/>
                                        </p:tgtEl>
                                        <p:attrNameLst>
                                          <p:attrName>ppt_h</p:attrName>
                                        </p:attrNameLst>
                                      </p:cBhvr>
                                      <p:tavLst>
                                        <p:tav tm="0">
                                          <p:val>
                                            <p:fltVal val="0"/>
                                          </p:val>
                                        </p:tav>
                                        <p:tav tm="100000">
                                          <p:val>
                                            <p:strVal val="#ppt_h"/>
                                          </p:val>
                                        </p:tav>
                                      </p:tavLst>
                                    </p:anim>
                                    <p:animEffect transition="in" filter="fade">
                                      <p:cBhvr>
                                        <p:cTn id="91" dur="5000"/>
                                        <p:tgtEl>
                                          <p:spTgt spid="27"/>
                                        </p:tgtEl>
                                      </p:cBhvr>
                                    </p:animEffect>
                                  </p:childTnLst>
                                </p:cTn>
                              </p:par>
                              <p:par>
                                <p:cTn id="92" presetID="53" presetClass="entr" presetSubtype="16" fill="hold" nodeType="with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0" fill="hold"/>
                                        <p:tgtEl>
                                          <p:spTgt spid="28"/>
                                        </p:tgtEl>
                                        <p:attrNameLst>
                                          <p:attrName>ppt_w</p:attrName>
                                        </p:attrNameLst>
                                      </p:cBhvr>
                                      <p:tavLst>
                                        <p:tav tm="0">
                                          <p:val>
                                            <p:fltVal val="0"/>
                                          </p:val>
                                        </p:tav>
                                        <p:tav tm="100000">
                                          <p:val>
                                            <p:strVal val="#ppt_w"/>
                                          </p:val>
                                        </p:tav>
                                      </p:tavLst>
                                    </p:anim>
                                    <p:anim calcmode="lin" valueType="num">
                                      <p:cBhvr>
                                        <p:cTn id="95" dur="5000" fill="hold"/>
                                        <p:tgtEl>
                                          <p:spTgt spid="28"/>
                                        </p:tgtEl>
                                        <p:attrNameLst>
                                          <p:attrName>ppt_h</p:attrName>
                                        </p:attrNameLst>
                                      </p:cBhvr>
                                      <p:tavLst>
                                        <p:tav tm="0">
                                          <p:val>
                                            <p:fltVal val="0"/>
                                          </p:val>
                                        </p:tav>
                                        <p:tav tm="100000">
                                          <p:val>
                                            <p:strVal val="#ppt_h"/>
                                          </p:val>
                                        </p:tav>
                                      </p:tavLst>
                                    </p:anim>
                                    <p:animEffect transition="in" filter="fade">
                                      <p:cBhvr>
                                        <p:cTn id="96" dur="5000"/>
                                        <p:tgtEl>
                                          <p:spTgt spid="28"/>
                                        </p:tgtEl>
                                      </p:cBhvr>
                                    </p:animEffect>
                                  </p:childTnLst>
                                </p:cTn>
                              </p:par>
                              <p:par>
                                <p:cTn id="97" presetID="53" presetClass="entr" presetSubtype="16"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p:cTn id="99" dur="5000" fill="hold"/>
                                        <p:tgtEl>
                                          <p:spTgt spid="29"/>
                                        </p:tgtEl>
                                        <p:attrNameLst>
                                          <p:attrName>ppt_w</p:attrName>
                                        </p:attrNameLst>
                                      </p:cBhvr>
                                      <p:tavLst>
                                        <p:tav tm="0">
                                          <p:val>
                                            <p:fltVal val="0"/>
                                          </p:val>
                                        </p:tav>
                                        <p:tav tm="100000">
                                          <p:val>
                                            <p:strVal val="#ppt_w"/>
                                          </p:val>
                                        </p:tav>
                                      </p:tavLst>
                                    </p:anim>
                                    <p:anim calcmode="lin" valueType="num">
                                      <p:cBhvr>
                                        <p:cTn id="100" dur="5000" fill="hold"/>
                                        <p:tgtEl>
                                          <p:spTgt spid="29"/>
                                        </p:tgtEl>
                                        <p:attrNameLst>
                                          <p:attrName>ppt_h</p:attrName>
                                        </p:attrNameLst>
                                      </p:cBhvr>
                                      <p:tavLst>
                                        <p:tav tm="0">
                                          <p:val>
                                            <p:fltVal val="0"/>
                                          </p:val>
                                        </p:tav>
                                        <p:tav tm="100000">
                                          <p:val>
                                            <p:strVal val="#ppt_h"/>
                                          </p:val>
                                        </p:tav>
                                      </p:tavLst>
                                    </p:anim>
                                    <p:animEffect transition="in" filter="fade">
                                      <p:cBhvr>
                                        <p:cTn id="101" dur="5000"/>
                                        <p:tgtEl>
                                          <p:spTgt spid="29"/>
                                        </p:tgtEl>
                                      </p:cBhvr>
                                    </p:animEffect>
                                  </p:childTnLst>
                                </p:cTn>
                              </p:par>
                              <p:par>
                                <p:cTn id="102" presetID="53" presetClass="entr" presetSubtype="16"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5000" fill="hold"/>
                                        <p:tgtEl>
                                          <p:spTgt spid="30"/>
                                        </p:tgtEl>
                                        <p:attrNameLst>
                                          <p:attrName>ppt_w</p:attrName>
                                        </p:attrNameLst>
                                      </p:cBhvr>
                                      <p:tavLst>
                                        <p:tav tm="0">
                                          <p:val>
                                            <p:fltVal val="0"/>
                                          </p:val>
                                        </p:tav>
                                        <p:tav tm="100000">
                                          <p:val>
                                            <p:strVal val="#ppt_w"/>
                                          </p:val>
                                        </p:tav>
                                      </p:tavLst>
                                    </p:anim>
                                    <p:anim calcmode="lin" valueType="num">
                                      <p:cBhvr>
                                        <p:cTn id="105" dur="5000" fill="hold"/>
                                        <p:tgtEl>
                                          <p:spTgt spid="30"/>
                                        </p:tgtEl>
                                        <p:attrNameLst>
                                          <p:attrName>ppt_h</p:attrName>
                                        </p:attrNameLst>
                                      </p:cBhvr>
                                      <p:tavLst>
                                        <p:tav tm="0">
                                          <p:val>
                                            <p:fltVal val="0"/>
                                          </p:val>
                                        </p:tav>
                                        <p:tav tm="100000">
                                          <p:val>
                                            <p:strVal val="#ppt_h"/>
                                          </p:val>
                                        </p:tav>
                                      </p:tavLst>
                                    </p:anim>
                                    <p:animEffect transition="in" filter="fade">
                                      <p:cBhvr>
                                        <p:cTn id="106" dur="5000"/>
                                        <p:tgtEl>
                                          <p:spTgt spid="30"/>
                                        </p:tgtEl>
                                      </p:cBhvr>
                                    </p:animEffect>
                                  </p:childTnLst>
                                </p:cTn>
                              </p:par>
                              <p:par>
                                <p:cTn id="107" presetID="53" presetClass="entr" presetSubtype="16"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anim calcmode="lin" valueType="num">
                                      <p:cBhvr>
                                        <p:cTn id="109" dur="5000" fill="hold"/>
                                        <p:tgtEl>
                                          <p:spTgt spid="31"/>
                                        </p:tgtEl>
                                        <p:attrNameLst>
                                          <p:attrName>ppt_w</p:attrName>
                                        </p:attrNameLst>
                                      </p:cBhvr>
                                      <p:tavLst>
                                        <p:tav tm="0">
                                          <p:val>
                                            <p:fltVal val="0"/>
                                          </p:val>
                                        </p:tav>
                                        <p:tav tm="100000">
                                          <p:val>
                                            <p:strVal val="#ppt_w"/>
                                          </p:val>
                                        </p:tav>
                                      </p:tavLst>
                                    </p:anim>
                                    <p:anim calcmode="lin" valueType="num">
                                      <p:cBhvr>
                                        <p:cTn id="110" dur="5000" fill="hold"/>
                                        <p:tgtEl>
                                          <p:spTgt spid="31"/>
                                        </p:tgtEl>
                                        <p:attrNameLst>
                                          <p:attrName>ppt_h</p:attrName>
                                        </p:attrNameLst>
                                      </p:cBhvr>
                                      <p:tavLst>
                                        <p:tav tm="0">
                                          <p:val>
                                            <p:fltVal val="0"/>
                                          </p:val>
                                        </p:tav>
                                        <p:tav tm="100000">
                                          <p:val>
                                            <p:strVal val="#ppt_h"/>
                                          </p:val>
                                        </p:tav>
                                      </p:tavLst>
                                    </p:anim>
                                    <p:animEffect transition="in" filter="fade">
                                      <p:cBhvr>
                                        <p:cTn id="111" dur="5000"/>
                                        <p:tgtEl>
                                          <p:spTgt spid="31"/>
                                        </p:tgtEl>
                                      </p:cBhvr>
                                    </p:animEffect>
                                  </p:childTnLst>
                                </p:cTn>
                              </p:par>
                              <p:par>
                                <p:cTn id="112" presetID="53" presetClass="entr" presetSubtype="16" fill="hold" nodeType="withEffect">
                                  <p:stCondLst>
                                    <p:cond delay="0"/>
                                  </p:stCondLst>
                                  <p:childTnLst>
                                    <p:set>
                                      <p:cBhvr>
                                        <p:cTn id="113" dur="1" fill="hold">
                                          <p:stCondLst>
                                            <p:cond delay="0"/>
                                          </p:stCondLst>
                                        </p:cTn>
                                        <p:tgtEl>
                                          <p:spTgt spid="32"/>
                                        </p:tgtEl>
                                        <p:attrNameLst>
                                          <p:attrName>style.visibility</p:attrName>
                                        </p:attrNameLst>
                                      </p:cBhvr>
                                      <p:to>
                                        <p:strVal val="visible"/>
                                      </p:to>
                                    </p:set>
                                    <p:anim calcmode="lin" valueType="num">
                                      <p:cBhvr>
                                        <p:cTn id="114" dur="5000" fill="hold"/>
                                        <p:tgtEl>
                                          <p:spTgt spid="32"/>
                                        </p:tgtEl>
                                        <p:attrNameLst>
                                          <p:attrName>ppt_w</p:attrName>
                                        </p:attrNameLst>
                                      </p:cBhvr>
                                      <p:tavLst>
                                        <p:tav tm="0">
                                          <p:val>
                                            <p:fltVal val="0"/>
                                          </p:val>
                                        </p:tav>
                                        <p:tav tm="100000">
                                          <p:val>
                                            <p:strVal val="#ppt_w"/>
                                          </p:val>
                                        </p:tav>
                                      </p:tavLst>
                                    </p:anim>
                                    <p:anim calcmode="lin" valueType="num">
                                      <p:cBhvr>
                                        <p:cTn id="115" dur="5000" fill="hold"/>
                                        <p:tgtEl>
                                          <p:spTgt spid="32"/>
                                        </p:tgtEl>
                                        <p:attrNameLst>
                                          <p:attrName>ppt_h</p:attrName>
                                        </p:attrNameLst>
                                      </p:cBhvr>
                                      <p:tavLst>
                                        <p:tav tm="0">
                                          <p:val>
                                            <p:fltVal val="0"/>
                                          </p:val>
                                        </p:tav>
                                        <p:tav tm="100000">
                                          <p:val>
                                            <p:strVal val="#ppt_h"/>
                                          </p:val>
                                        </p:tav>
                                      </p:tavLst>
                                    </p:anim>
                                    <p:animEffect transition="in" filter="fade">
                                      <p:cBhvr>
                                        <p:cTn id="116" dur="5000"/>
                                        <p:tgtEl>
                                          <p:spTgt spid="32"/>
                                        </p:tgtEl>
                                      </p:cBhvr>
                                    </p:animEffect>
                                  </p:childTnLst>
                                </p:cTn>
                              </p:par>
                              <p:par>
                                <p:cTn id="117" presetID="53" presetClass="entr" presetSubtype="16" fill="hold" nodeType="withEffect">
                                  <p:stCondLst>
                                    <p:cond delay="0"/>
                                  </p:stCondLst>
                                  <p:childTnLst>
                                    <p:set>
                                      <p:cBhvr>
                                        <p:cTn id="118" dur="1" fill="hold">
                                          <p:stCondLst>
                                            <p:cond delay="0"/>
                                          </p:stCondLst>
                                        </p:cTn>
                                        <p:tgtEl>
                                          <p:spTgt spid="33"/>
                                        </p:tgtEl>
                                        <p:attrNameLst>
                                          <p:attrName>style.visibility</p:attrName>
                                        </p:attrNameLst>
                                      </p:cBhvr>
                                      <p:to>
                                        <p:strVal val="visible"/>
                                      </p:to>
                                    </p:set>
                                    <p:anim calcmode="lin" valueType="num">
                                      <p:cBhvr>
                                        <p:cTn id="119" dur="5000" fill="hold"/>
                                        <p:tgtEl>
                                          <p:spTgt spid="33"/>
                                        </p:tgtEl>
                                        <p:attrNameLst>
                                          <p:attrName>ppt_w</p:attrName>
                                        </p:attrNameLst>
                                      </p:cBhvr>
                                      <p:tavLst>
                                        <p:tav tm="0">
                                          <p:val>
                                            <p:fltVal val="0"/>
                                          </p:val>
                                        </p:tav>
                                        <p:tav tm="100000">
                                          <p:val>
                                            <p:strVal val="#ppt_w"/>
                                          </p:val>
                                        </p:tav>
                                      </p:tavLst>
                                    </p:anim>
                                    <p:anim calcmode="lin" valueType="num">
                                      <p:cBhvr>
                                        <p:cTn id="120" dur="5000" fill="hold"/>
                                        <p:tgtEl>
                                          <p:spTgt spid="33"/>
                                        </p:tgtEl>
                                        <p:attrNameLst>
                                          <p:attrName>ppt_h</p:attrName>
                                        </p:attrNameLst>
                                      </p:cBhvr>
                                      <p:tavLst>
                                        <p:tav tm="0">
                                          <p:val>
                                            <p:fltVal val="0"/>
                                          </p:val>
                                        </p:tav>
                                        <p:tav tm="100000">
                                          <p:val>
                                            <p:strVal val="#ppt_h"/>
                                          </p:val>
                                        </p:tav>
                                      </p:tavLst>
                                    </p:anim>
                                    <p:animEffect transition="in" filter="fade">
                                      <p:cBhvr>
                                        <p:cTn id="121" dur="5000"/>
                                        <p:tgtEl>
                                          <p:spTgt spid="33"/>
                                        </p:tgtEl>
                                      </p:cBhvr>
                                    </p:animEffect>
                                  </p:childTnLst>
                                </p:cTn>
                              </p:par>
                              <p:par>
                                <p:cTn id="122" presetID="53" presetClass="entr" presetSubtype="16" fill="hold" nodeType="withEffect">
                                  <p:stCondLst>
                                    <p:cond delay="0"/>
                                  </p:stCondLst>
                                  <p:childTnLst>
                                    <p:set>
                                      <p:cBhvr>
                                        <p:cTn id="123" dur="1" fill="hold">
                                          <p:stCondLst>
                                            <p:cond delay="0"/>
                                          </p:stCondLst>
                                        </p:cTn>
                                        <p:tgtEl>
                                          <p:spTgt spid="34"/>
                                        </p:tgtEl>
                                        <p:attrNameLst>
                                          <p:attrName>style.visibility</p:attrName>
                                        </p:attrNameLst>
                                      </p:cBhvr>
                                      <p:to>
                                        <p:strVal val="visible"/>
                                      </p:to>
                                    </p:set>
                                    <p:anim calcmode="lin" valueType="num">
                                      <p:cBhvr>
                                        <p:cTn id="124" dur="5000" fill="hold"/>
                                        <p:tgtEl>
                                          <p:spTgt spid="34"/>
                                        </p:tgtEl>
                                        <p:attrNameLst>
                                          <p:attrName>ppt_w</p:attrName>
                                        </p:attrNameLst>
                                      </p:cBhvr>
                                      <p:tavLst>
                                        <p:tav tm="0">
                                          <p:val>
                                            <p:fltVal val="0"/>
                                          </p:val>
                                        </p:tav>
                                        <p:tav tm="100000">
                                          <p:val>
                                            <p:strVal val="#ppt_w"/>
                                          </p:val>
                                        </p:tav>
                                      </p:tavLst>
                                    </p:anim>
                                    <p:anim calcmode="lin" valueType="num">
                                      <p:cBhvr>
                                        <p:cTn id="125" dur="5000" fill="hold"/>
                                        <p:tgtEl>
                                          <p:spTgt spid="34"/>
                                        </p:tgtEl>
                                        <p:attrNameLst>
                                          <p:attrName>ppt_h</p:attrName>
                                        </p:attrNameLst>
                                      </p:cBhvr>
                                      <p:tavLst>
                                        <p:tav tm="0">
                                          <p:val>
                                            <p:fltVal val="0"/>
                                          </p:val>
                                        </p:tav>
                                        <p:tav tm="100000">
                                          <p:val>
                                            <p:strVal val="#ppt_h"/>
                                          </p:val>
                                        </p:tav>
                                      </p:tavLst>
                                    </p:anim>
                                    <p:animEffect transition="in" filter="fade">
                                      <p:cBhvr>
                                        <p:cTn id="126" dur="5000"/>
                                        <p:tgtEl>
                                          <p:spTgt spid="34"/>
                                        </p:tgtEl>
                                      </p:cBhvr>
                                    </p:animEffect>
                                  </p:childTnLst>
                                </p:cTn>
                              </p:par>
                              <p:par>
                                <p:cTn id="127" presetID="53" presetClass="entr" presetSubtype="16"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5000" fill="hold"/>
                                        <p:tgtEl>
                                          <p:spTgt spid="35"/>
                                        </p:tgtEl>
                                        <p:attrNameLst>
                                          <p:attrName>ppt_w</p:attrName>
                                        </p:attrNameLst>
                                      </p:cBhvr>
                                      <p:tavLst>
                                        <p:tav tm="0">
                                          <p:val>
                                            <p:fltVal val="0"/>
                                          </p:val>
                                        </p:tav>
                                        <p:tav tm="100000">
                                          <p:val>
                                            <p:strVal val="#ppt_w"/>
                                          </p:val>
                                        </p:tav>
                                      </p:tavLst>
                                    </p:anim>
                                    <p:anim calcmode="lin" valueType="num">
                                      <p:cBhvr>
                                        <p:cTn id="130" dur="5000" fill="hold"/>
                                        <p:tgtEl>
                                          <p:spTgt spid="35"/>
                                        </p:tgtEl>
                                        <p:attrNameLst>
                                          <p:attrName>ppt_h</p:attrName>
                                        </p:attrNameLst>
                                      </p:cBhvr>
                                      <p:tavLst>
                                        <p:tav tm="0">
                                          <p:val>
                                            <p:fltVal val="0"/>
                                          </p:val>
                                        </p:tav>
                                        <p:tav tm="100000">
                                          <p:val>
                                            <p:strVal val="#ppt_h"/>
                                          </p:val>
                                        </p:tav>
                                      </p:tavLst>
                                    </p:anim>
                                    <p:animEffect transition="in" filter="fade">
                                      <p:cBhvr>
                                        <p:cTn id="131" dur="5000"/>
                                        <p:tgtEl>
                                          <p:spTgt spid="35"/>
                                        </p:tgtEl>
                                      </p:cBhvr>
                                    </p:animEffect>
                                  </p:childTnLst>
                                </p:cTn>
                              </p:par>
                              <p:par>
                                <p:cTn id="132" presetID="53" presetClass="entr" presetSubtype="16" fill="hold" nodeType="withEffect">
                                  <p:stCondLst>
                                    <p:cond delay="0"/>
                                  </p:stCondLst>
                                  <p:childTnLst>
                                    <p:set>
                                      <p:cBhvr>
                                        <p:cTn id="133" dur="1" fill="hold">
                                          <p:stCondLst>
                                            <p:cond delay="0"/>
                                          </p:stCondLst>
                                        </p:cTn>
                                        <p:tgtEl>
                                          <p:spTgt spid="38"/>
                                        </p:tgtEl>
                                        <p:attrNameLst>
                                          <p:attrName>style.visibility</p:attrName>
                                        </p:attrNameLst>
                                      </p:cBhvr>
                                      <p:to>
                                        <p:strVal val="visible"/>
                                      </p:to>
                                    </p:set>
                                    <p:anim calcmode="lin" valueType="num">
                                      <p:cBhvr>
                                        <p:cTn id="134" dur="5000" fill="hold"/>
                                        <p:tgtEl>
                                          <p:spTgt spid="38"/>
                                        </p:tgtEl>
                                        <p:attrNameLst>
                                          <p:attrName>ppt_w</p:attrName>
                                        </p:attrNameLst>
                                      </p:cBhvr>
                                      <p:tavLst>
                                        <p:tav tm="0">
                                          <p:val>
                                            <p:fltVal val="0"/>
                                          </p:val>
                                        </p:tav>
                                        <p:tav tm="100000">
                                          <p:val>
                                            <p:strVal val="#ppt_w"/>
                                          </p:val>
                                        </p:tav>
                                      </p:tavLst>
                                    </p:anim>
                                    <p:anim calcmode="lin" valueType="num">
                                      <p:cBhvr>
                                        <p:cTn id="135" dur="5000" fill="hold"/>
                                        <p:tgtEl>
                                          <p:spTgt spid="38"/>
                                        </p:tgtEl>
                                        <p:attrNameLst>
                                          <p:attrName>ppt_h</p:attrName>
                                        </p:attrNameLst>
                                      </p:cBhvr>
                                      <p:tavLst>
                                        <p:tav tm="0">
                                          <p:val>
                                            <p:fltVal val="0"/>
                                          </p:val>
                                        </p:tav>
                                        <p:tav tm="100000">
                                          <p:val>
                                            <p:strVal val="#ppt_h"/>
                                          </p:val>
                                        </p:tav>
                                      </p:tavLst>
                                    </p:anim>
                                    <p:animEffect transition="in" filter="fade">
                                      <p:cBhvr>
                                        <p:cTn id="136" dur="5000"/>
                                        <p:tgtEl>
                                          <p:spTgt spid="38"/>
                                        </p:tgtEl>
                                      </p:cBhvr>
                                    </p:animEffect>
                                  </p:childTnLst>
                                </p:cTn>
                              </p:par>
                              <p:par>
                                <p:cTn id="137" presetID="53" presetClass="entr" presetSubtype="16" fill="hold" nodeType="withEffect">
                                  <p:stCondLst>
                                    <p:cond delay="0"/>
                                  </p:stCondLst>
                                  <p:childTnLst>
                                    <p:set>
                                      <p:cBhvr>
                                        <p:cTn id="138" dur="1" fill="hold">
                                          <p:stCondLst>
                                            <p:cond delay="0"/>
                                          </p:stCondLst>
                                        </p:cTn>
                                        <p:tgtEl>
                                          <p:spTgt spid="39"/>
                                        </p:tgtEl>
                                        <p:attrNameLst>
                                          <p:attrName>style.visibility</p:attrName>
                                        </p:attrNameLst>
                                      </p:cBhvr>
                                      <p:to>
                                        <p:strVal val="visible"/>
                                      </p:to>
                                    </p:set>
                                    <p:anim calcmode="lin" valueType="num">
                                      <p:cBhvr>
                                        <p:cTn id="139" dur="5000" fill="hold"/>
                                        <p:tgtEl>
                                          <p:spTgt spid="39"/>
                                        </p:tgtEl>
                                        <p:attrNameLst>
                                          <p:attrName>ppt_w</p:attrName>
                                        </p:attrNameLst>
                                      </p:cBhvr>
                                      <p:tavLst>
                                        <p:tav tm="0">
                                          <p:val>
                                            <p:fltVal val="0"/>
                                          </p:val>
                                        </p:tav>
                                        <p:tav tm="100000">
                                          <p:val>
                                            <p:strVal val="#ppt_w"/>
                                          </p:val>
                                        </p:tav>
                                      </p:tavLst>
                                    </p:anim>
                                    <p:anim calcmode="lin" valueType="num">
                                      <p:cBhvr>
                                        <p:cTn id="140" dur="5000" fill="hold"/>
                                        <p:tgtEl>
                                          <p:spTgt spid="39"/>
                                        </p:tgtEl>
                                        <p:attrNameLst>
                                          <p:attrName>ppt_h</p:attrName>
                                        </p:attrNameLst>
                                      </p:cBhvr>
                                      <p:tavLst>
                                        <p:tav tm="0">
                                          <p:val>
                                            <p:fltVal val="0"/>
                                          </p:val>
                                        </p:tav>
                                        <p:tav tm="100000">
                                          <p:val>
                                            <p:strVal val="#ppt_h"/>
                                          </p:val>
                                        </p:tav>
                                      </p:tavLst>
                                    </p:anim>
                                    <p:animEffect transition="in" filter="fade">
                                      <p:cBhvr>
                                        <p:cTn id="141" dur="5000"/>
                                        <p:tgtEl>
                                          <p:spTgt spid="39"/>
                                        </p:tgtEl>
                                      </p:cBhvr>
                                    </p:animEffect>
                                  </p:childTnLst>
                                </p:cTn>
                              </p:par>
                              <p:par>
                                <p:cTn id="142" presetID="53" presetClass="entr" presetSubtype="16" fill="hold" nodeType="withEffect">
                                  <p:stCondLst>
                                    <p:cond delay="0"/>
                                  </p:stCondLst>
                                  <p:childTnLst>
                                    <p:set>
                                      <p:cBhvr>
                                        <p:cTn id="143" dur="1" fill="hold">
                                          <p:stCondLst>
                                            <p:cond delay="0"/>
                                          </p:stCondLst>
                                        </p:cTn>
                                        <p:tgtEl>
                                          <p:spTgt spid="40"/>
                                        </p:tgtEl>
                                        <p:attrNameLst>
                                          <p:attrName>style.visibility</p:attrName>
                                        </p:attrNameLst>
                                      </p:cBhvr>
                                      <p:to>
                                        <p:strVal val="visible"/>
                                      </p:to>
                                    </p:set>
                                    <p:anim calcmode="lin" valueType="num">
                                      <p:cBhvr>
                                        <p:cTn id="144" dur="5000" fill="hold"/>
                                        <p:tgtEl>
                                          <p:spTgt spid="40"/>
                                        </p:tgtEl>
                                        <p:attrNameLst>
                                          <p:attrName>ppt_w</p:attrName>
                                        </p:attrNameLst>
                                      </p:cBhvr>
                                      <p:tavLst>
                                        <p:tav tm="0">
                                          <p:val>
                                            <p:fltVal val="0"/>
                                          </p:val>
                                        </p:tav>
                                        <p:tav tm="100000">
                                          <p:val>
                                            <p:strVal val="#ppt_w"/>
                                          </p:val>
                                        </p:tav>
                                      </p:tavLst>
                                    </p:anim>
                                    <p:anim calcmode="lin" valueType="num">
                                      <p:cBhvr>
                                        <p:cTn id="145" dur="5000" fill="hold"/>
                                        <p:tgtEl>
                                          <p:spTgt spid="40"/>
                                        </p:tgtEl>
                                        <p:attrNameLst>
                                          <p:attrName>ppt_h</p:attrName>
                                        </p:attrNameLst>
                                      </p:cBhvr>
                                      <p:tavLst>
                                        <p:tav tm="0">
                                          <p:val>
                                            <p:fltVal val="0"/>
                                          </p:val>
                                        </p:tav>
                                        <p:tav tm="100000">
                                          <p:val>
                                            <p:strVal val="#ppt_h"/>
                                          </p:val>
                                        </p:tav>
                                      </p:tavLst>
                                    </p:anim>
                                    <p:animEffect transition="in" filter="fade">
                                      <p:cBhvr>
                                        <p:cTn id="146" dur="5000"/>
                                        <p:tgtEl>
                                          <p:spTgt spid="40"/>
                                        </p:tgtEl>
                                      </p:cBhvr>
                                    </p:animEffect>
                                  </p:childTnLst>
                                </p:cTn>
                              </p:par>
                              <p:par>
                                <p:cTn id="147" presetID="53" presetClass="entr" presetSubtype="16" fill="hold" nodeType="withEffect">
                                  <p:stCondLst>
                                    <p:cond delay="0"/>
                                  </p:stCondLst>
                                  <p:childTnLst>
                                    <p:set>
                                      <p:cBhvr>
                                        <p:cTn id="148" dur="1" fill="hold">
                                          <p:stCondLst>
                                            <p:cond delay="0"/>
                                          </p:stCondLst>
                                        </p:cTn>
                                        <p:tgtEl>
                                          <p:spTgt spid="41"/>
                                        </p:tgtEl>
                                        <p:attrNameLst>
                                          <p:attrName>style.visibility</p:attrName>
                                        </p:attrNameLst>
                                      </p:cBhvr>
                                      <p:to>
                                        <p:strVal val="visible"/>
                                      </p:to>
                                    </p:set>
                                    <p:anim calcmode="lin" valueType="num">
                                      <p:cBhvr>
                                        <p:cTn id="149" dur="5000" fill="hold"/>
                                        <p:tgtEl>
                                          <p:spTgt spid="41"/>
                                        </p:tgtEl>
                                        <p:attrNameLst>
                                          <p:attrName>ppt_w</p:attrName>
                                        </p:attrNameLst>
                                      </p:cBhvr>
                                      <p:tavLst>
                                        <p:tav tm="0">
                                          <p:val>
                                            <p:fltVal val="0"/>
                                          </p:val>
                                        </p:tav>
                                        <p:tav tm="100000">
                                          <p:val>
                                            <p:strVal val="#ppt_w"/>
                                          </p:val>
                                        </p:tav>
                                      </p:tavLst>
                                    </p:anim>
                                    <p:anim calcmode="lin" valueType="num">
                                      <p:cBhvr>
                                        <p:cTn id="150" dur="5000" fill="hold"/>
                                        <p:tgtEl>
                                          <p:spTgt spid="41"/>
                                        </p:tgtEl>
                                        <p:attrNameLst>
                                          <p:attrName>ppt_h</p:attrName>
                                        </p:attrNameLst>
                                      </p:cBhvr>
                                      <p:tavLst>
                                        <p:tav tm="0">
                                          <p:val>
                                            <p:fltVal val="0"/>
                                          </p:val>
                                        </p:tav>
                                        <p:tav tm="100000">
                                          <p:val>
                                            <p:strVal val="#ppt_h"/>
                                          </p:val>
                                        </p:tav>
                                      </p:tavLst>
                                    </p:anim>
                                    <p:animEffect transition="in" filter="fade">
                                      <p:cBhvr>
                                        <p:cTn id="151" dur="5000"/>
                                        <p:tgtEl>
                                          <p:spTgt spid="41"/>
                                        </p:tgtEl>
                                      </p:cBhvr>
                                    </p:animEffect>
                                  </p:childTnLst>
                                </p:cTn>
                              </p:par>
                              <p:par>
                                <p:cTn id="152" presetID="53" presetClass="entr" presetSubtype="16" fill="hold" nodeType="withEffect">
                                  <p:stCondLst>
                                    <p:cond delay="0"/>
                                  </p:stCondLst>
                                  <p:childTnLst>
                                    <p:set>
                                      <p:cBhvr>
                                        <p:cTn id="153" dur="1" fill="hold">
                                          <p:stCondLst>
                                            <p:cond delay="0"/>
                                          </p:stCondLst>
                                        </p:cTn>
                                        <p:tgtEl>
                                          <p:spTgt spid="42"/>
                                        </p:tgtEl>
                                        <p:attrNameLst>
                                          <p:attrName>style.visibility</p:attrName>
                                        </p:attrNameLst>
                                      </p:cBhvr>
                                      <p:to>
                                        <p:strVal val="visible"/>
                                      </p:to>
                                    </p:set>
                                    <p:anim calcmode="lin" valueType="num">
                                      <p:cBhvr>
                                        <p:cTn id="154" dur="5000" fill="hold"/>
                                        <p:tgtEl>
                                          <p:spTgt spid="42"/>
                                        </p:tgtEl>
                                        <p:attrNameLst>
                                          <p:attrName>ppt_w</p:attrName>
                                        </p:attrNameLst>
                                      </p:cBhvr>
                                      <p:tavLst>
                                        <p:tav tm="0">
                                          <p:val>
                                            <p:fltVal val="0"/>
                                          </p:val>
                                        </p:tav>
                                        <p:tav tm="100000">
                                          <p:val>
                                            <p:strVal val="#ppt_w"/>
                                          </p:val>
                                        </p:tav>
                                      </p:tavLst>
                                    </p:anim>
                                    <p:anim calcmode="lin" valueType="num">
                                      <p:cBhvr>
                                        <p:cTn id="155" dur="5000" fill="hold"/>
                                        <p:tgtEl>
                                          <p:spTgt spid="42"/>
                                        </p:tgtEl>
                                        <p:attrNameLst>
                                          <p:attrName>ppt_h</p:attrName>
                                        </p:attrNameLst>
                                      </p:cBhvr>
                                      <p:tavLst>
                                        <p:tav tm="0">
                                          <p:val>
                                            <p:fltVal val="0"/>
                                          </p:val>
                                        </p:tav>
                                        <p:tav tm="100000">
                                          <p:val>
                                            <p:strVal val="#ppt_h"/>
                                          </p:val>
                                        </p:tav>
                                      </p:tavLst>
                                    </p:anim>
                                    <p:animEffect transition="in" filter="fade">
                                      <p:cBhvr>
                                        <p:cTn id="156" dur="5000"/>
                                        <p:tgtEl>
                                          <p:spTgt spid="42"/>
                                        </p:tgtEl>
                                      </p:cBhvr>
                                    </p:animEffect>
                                  </p:childTnLst>
                                </p:cTn>
                              </p:par>
                              <p:par>
                                <p:cTn id="157" presetID="53" presetClass="entr" presetSubtype="16" fill="hold" nodeType="withEffect">
                                  <p:stCondLst>
                                    <p:cond delay="0"/>
                                  </p:stCondLst>
                                  <p:childTnLst>
                                    <p:set>
                                      <p:cBhvr>
                                        <p:cTn id="158" dur="1" fill="hold">
                                          <p:stCondLst>
                                            <p:cond delay="0"/>
                                          </p:stCondLst>
                                        </p:cTn>
                                        <p:tgtEl>
                                          <p:spTgt spid="43"/>
                                        </p:tgtEl>
                                        <p:attrNameLst>
                                          <p:attrName>style.visibility</p:attrName>
                                        </p:attrNameLst>
                                      </p:cBhvr>
                                      <p:to>
                                        <p:strVal val="visible"/>
                                      </p:to>
                                    </p:set>
                                    <p:anim calcmode="lin" valueType="num">
                                      <p:cBhvr>
                                        <p:cTn id="159" dur="5000" fill="hold"/>
                                        <p:tgtEl>
                                          <p:spTgt spid="43"/>
                                        </p:tgtEl>
                                        <p:attrNameLst>
                                          <p:attrName>ppt_w</p:attrName>
                                        </p:attrNameLst>
                                      </p:cBhvr>
                                      <p:tavLst>
                                        <p:tav tm="0">
                                          <p:val>
                                            <p:fltVal val="0"/>
                                          </p:val>
                                        </p:tav>
                                        <p:tav tm="100000">
                                          <p:val>
                                            <p:strVal val="#ppt_w"/>
                                          </p:val>
                                        </p:tav>
                                      </p:tavLst>
                                    </p:anim>
                                    <p:anim calcmode="lin" valueType="num">
                                      <p:cBhvr>
                                        <p:cTn id="160" dur="5000" fill="hold"/>
                                        <p:tgtEl>
                                          <p:spTgt spid="43"/>
                                        </p:tgtEl>
                                        <p:attrNameLst>
                                          <p:attrName>ppt_h</p:attrName>
                                        </p:attrNameLst>
                                      </p:cBhvr>
                                      <p:tavLst>
                                        <p:tav tm="0">
                                          <p:val>
                                            <p:fltVal val="0"/>
                                          </p:val>
                                        </p:tav>
                                        <p:tav tm="100000">
                                          <p:val>
                                            <p:strVal val="#ppt_h"/>
                                          </p:val>
                                        </p:tav>
                                      </p:tavLst>
                                    </p:anim>
                                    <p:animEffect transition="in" filter="fade">
                                      <p:cBhvr>
                                        <p:cTn id="161" dur="5000"/>
                                        <p:tgtEl>
                                          <p:spTgt spid="43"/>
                                        </p:tgtEl>
                                      </p:cBhvr>
                                    </p:animEffect>
                                  </p:childTnLst>
                                </p:cTn>
                              </p:par>
                              <p:par>
                                <p:cTn id="162" presetID="53" presetClass="entr" presetSubtype="16" fill="hold" nodeType="withEffect">
                                  <p:stCondLst>
                                    <p:cond delay="0"/>
                                  </p:stCondLst>
                                  <p:childTnLst>
                                    <p:set>
                                      <p:cBhvr>
                                        <p:cTn id="163" dur="1" fill="hold">
                                          <p:stCondLst>
                                            <p:cond delay="0"/>
                                          </p:stCondLst>
                                        </p:cTn>
                                        <p:tgtEl>
                                          <p:spTgt spid="44"/>
                                        </p:tgtEl>
                                        <p:attrNameLst>
                                          <p:attrName>style.visibility</p:attrName>
                                        </p:attrNameLst>
                                      </p:cBhvr>
                                      <p:to>
                                        <p:strVal val="visible"/>
                                      </p:to>
                                    </p:set>
                                    <p:anim calcmode="lin" valueType="num">
                                      <p:cBhvr>
                                        <p:cTn id="164" dur="5000" fill="hold"/>
                                        <p:tgtEl>
                                          <p:spTgt spid="44"/>
                                        </p:tgtEl>
                                        <p:attrNameLst>
                                          <p:attrName>ppt_w</p:attrName>
                                        </p:attrNameLst>
                                      </p:cBhvr>
                                      <p:tavLst>
                                        <p:tav tm="0">
                                          <p:val>
                                            <p:fltVal val="0"/>
                                          </p:val>
                                        </p:tav>
                                        <p:tav tm="100000">
                                          <p:val>
                                            <p:strVal val="#ppt_w"/>
                                          </p:val>
                                        </p:tav>
                                      </p:tavLst>
                                    </p:anim>
                                    <p:anim calcmode="lin" valueType="num">
                                      <p:cBhvr>
                                        <p:cTn id="165" dur="5000" fill="hold"/>
                                        <p:tgtEl>
                                          <p:spTgt spid="44"/>
                                        </p:tgtEl>
                                        <p:attrNameLst>
                                          <p:attrName>ppt_h</p:attrName>
                                        </p:attrNameLst>
                                      </p:cBhvr>
                                      <p:tavLst>
                                        <p:tav tm="0">
                                          <p:val>
                                            <p:fltVal val="0"/>
                                          </p:val>
                                        </p:tav>
                                        <p:tav tm="100000">
                                          <p:val>
                                            <p:strVal val="#ppt_h"/>
                                          </p:val>
                                        </p:tav>
                                      </p:tavLst>
                                    </p:anim>
                                    <p:animEffect transition="in" filter="fade">
                                      <p:cBhvr>
                                        <p:cTn id="166" dur="5000"/>
                                        <p:tgtEl>
                                          <p:spTgt spid="44"/>
                                        </p:tgtEl>
                                      </p:cBhvr>
                                    </p:animEffect>
                                  </p:childTnLst>
                                </p:cTn>
                              </p:par>
                              <p:par>
                                <p:cTn id="167" presetID="53" presetClass="entr" presetSubtype="16" fill="hold" nodeType="withEffect">
                                  <p:stCondLst>
                                    <p:cond delay="0"/>
                                  </p:stCondLst>
                                  <p:childTnLst>
                                    <p:set>
                                      <p:cBhvr>
                                        <p:cTn id="168" dur="1" fill="hold">
                                          <p:stCondLst>
                                            <p:cond delay="0"/>
                                          </p:stCondLst>
                                        </p:cTn>
                                        <p:tgtEl>
                                          <p:spTgt spid="45"/>
                                        </p:tgtEl>
                                        <p:attrNameLst>
                                          <p:attrName>style.visibility</p:attrName>
                                        </p:attrNameLst>
                                      </p:cBhvr>
                                      <p:to>
                                        <p:strVal val="visible"/>
                                      </p:to>
                                    </p:set>
                                    <p:anim calcmode="lin" valueType="num">
                                      <p:cBhvr>
                                        <p:cTn id="169" dur="5000" fill="hold"/>
                                        <p:tgtEl>
                                          <p:spTgt spid="45"/>
                                        </p:tgtEl>
                                        <p:attrNameLst>
                                          <p:attrName>ppt_w</p:attrName>
                                        </p:attrNameLst>
                                      </p:cBhvr>
                                      <p:tavLst>
                                        <p:tav tm="0">
                                          <p:val>
                                            <p:fltVal val="0"/>
                                          </p:val>
                                        </p:tav>
                                        <p:tav tm="100000">
                                          <p:val>
                                            <p:strVal val="#ppt_w"/>
                                          </p:val>
                                        </p:tav>
                                      </p:tavLst>
                                    </p:anim>
                                    <p:anim calcmode="lin" valueType="num">
                                      <p:cBhvr>
                                        <p:cTn id="170" dur="5000" fill="hold"/>
                                        <p:tgtEl>
                                          <p:spTgt spid="45"/>
                                        </p:tgtEl>
                                        <p:attrNameLst>
                                          <p:attrName>ppt_h</p:attrName>
                                        </p:attrNameLst>
                                      </p:cBhvr>
                                      <p:tavLst>
                                        <p:tav tm="0">
                                          <p:val>
                                            <p:fltVal val="0"/>
                                          </p:val>
                                        </p:tav>
                                        <p:tav tm="100000">
                                          <p:val>
                                            <p:strVal val="#ppt_h"/>
                                          </p:val>
                                        </p:tav>
                                      </p:tavLst>
                                    </p:anim>
                                    <p:animEffect transition="in" filter="fade">
                                      <p:cBhvr>
                                        <p:cTn id="171" dur="5000"/>
                                        <p:tgtEl>
                                          <p:spTgt spid="45"/>
                                        </p:tgtEl>
                                      </p:cBhvr>
                                    </p:animEffect>
                                  </p:childTnLst>
                                </p:cTn>
                              </p:par>
                              <p:par>
                                <p:cTn id="172" presetID="53" presetClass="entr" presetSubtype="16" fill="hold" nodeType="withEffect">
                                  <p:stCondLst>
                                    <p:cond delay="0"/>
                                  </p:stCondLst>
                                  <p:childTnLst>
                                    <p:set>
                                      <p:cBhvr>
                                        <p:cTn id="173" dur="1" fill="hold">
                                          <p:stCondLst>
                                            <p:cond delay="0"/>
                                          </p:stCondLst>
                                        </p:cTn>
                                        <p:tgtEl>
                                          <p:spTgt spid="46"/>
                                        </p:tgtEl>
                                        <p:attrNameLst>
                                          <p:attrName>style.visibility</p:attrName>
                                        </p:attrNameLst>
                                      </p:cBhvr>
                                      <p:to>
                                        <p:strVal val="visible"/>
                                      </p:to>
                                    </p:set>
                                    <p:anim calcmode="lin" valueType="num">
                                      <p:cBhvr>
                                        <p:cTn id="174" dur="5000" fill="hold"/>
                                        <p:tgtEl>
                                          <p:spTgt spid="46"/>
                                        </p:tgtEl>
                                        <p:attrNameLst>
                                          <p:attrName>ppt_w</p:attrName>
                                        </p:attrNameLst>
                                      </p:cBhvr>
                                      <p:tavLst>
                                        <p:tav tm="0">
                                          <p:val>
                                            <p:fltVal val="0"/>
                                          </p:val>
                                        </p:tav>
                                        <p:tav tm="100000">
                                          <p:val>
                                            <p:strVal val="#ppt_w"/>
                                          </p:val>
                                        </p:tav>
                                      </p:tavLst>
                                    </p:anim>
                                    <p:anim calcmode="lin" valueType="num">
                                      <p:cBhvr>
                                        <p:cTn id="175" dur="5000" fill="hold"/>
                                        <p:tgtEl>
                                          <p:spTgt spid="46"/>
                                        </p:tgtEl>
                                        <p:attrNameLst>
                                          <p:attrName>ppt_h</p:attrName>
                                        </p:attrNameLst>
                                      </p:cBhvr>
                                      <p:tavLst>
                                        <p:tav tm="0">
                                          <p:val>
                                            <p:fltVal val="0"/>
                                          </p:val>
                                        </p:tav>
                                        <p:tav tm="100000">
                                          <p:val>
                                            <p:strVal val="#ppt_h"/>
                                          </p:val>
                                        </p:tav>
                                      </p:tavLst>
                                    </p:anim>
                                    <p:animEffect transition="in" filter="fade">
                                      <p:cBhvr>
                                        <p:cTn id="176" dur="5000"/>
                                        <p:tgtEl>
                                          <p:spTgt spid="46"/>
                                        </p:tgtEl>
                                      </p:cBhvr>
                                    </p:animEffect>
                                  </p:childTnLst>
                                </p:cTn>
                              </p:par>
                              <p:par>
                                <p:cTn id="177" presetID="53" presetClass="entr" presetSubtype="16" fill="hold" nodeType="withEffect">
                                  <p:stCondLst>
                                    <p:cond delay="0"/>
                                  </p:stCondLst>
                                  <p:childTnLst>
                                    <p:set>
                                      <p:cBhvr>
                                        <p:cTn id="178" dur="1" fill="hold">
                                          <p:stCondLst>
                                            <p:cond delay="0"/>
                                          </p:stCondLst>
                                        </p:cTn>
                                        <p:tgtEl>
                                          <p:spTgt spid="47"/>
                                        </p:tgtEl>
                                        <p:attrNameLst>
                                          <p:attrName>style.visibility</p:attrName>
                                        </p:attrNameLst>
                                      </p:cBhvr>
                                      <p:to>
                                        <p:strVal val="visible"/>
                                      </p:to>
                                    </p:set>
                                    <p:anim calcmode="lin" valueType="num">
                                      <p:cBhvr>
                                        <p:cTn id="179" dur="5000" fill="hold"/>
                                        <p:tgtEl>
                                          <p:spTgt spid="47"/>
                                        </p:tgtEl>
                                        <p:attrNameLst>
                                          <p:attrName>ppt_w</p:attrName>
                                        </p:attrNameLst>
                                      </p:cBhvr>
                                      <p:tavLst>
                                        <p:tav tm="0">
                                          <p:val>
                                            <p:fltVal val="0"/>
                                          </p:val>
                                        </p:tav>
                                        <p:tav tm="100000">
                                          <p:val>
                                            <p:strVal val="#ppt_w"/>
                                          </p:val>
                                        </p:tav>
                                      </p:tavLst>
                                    </p:anim>
                                    <p:anim calcmode="lin" valueType="num">
                                      <p:cBhvr>
                                        <p:cTn id="180" dur="5000" fill="hold"/>
                                        <p:tgtEl>
                                          <p:spTgt spid="47"/>
                                        </p:tgtEl>
                                        <p:attrNameLst>
                                          <p:attrName>ppt_h</p:attrName>
                                        </p:attrNameLst>
                                      </p:cBhvr>
                                      <p:tavLst>
                                        <p:tav tm="0">
                                          <p:val>
                                            <p:fltVal val="0"/>
                                          </p:val>
                                        </p:tav>
                                        <p:tav tm="100000">
                                          <p:val>
                                            <p:strVal val="#ppt_h"/>
                                          </p:val>
                                        </p:tav>
                                      </p:tavLst>
                                    </p:anim>
                                    <p:animEffect transition="in" filter="fade">
                                      <p:cBhvr>
                                        <p:cTn id="181" dur="5000"/>
                                        <p:tgtEl>
                                          <p:spTgt spid="47"/>
                                        </p:tgtEl>
                                      </p:cBhvr>
                                    </p:animEffect>
                                  </p:childTnLst>
                                </p:cTn>
                              </p:par>
                              <p:par>
                                <p:cTn id="182" presetID="53" presetClass="entr" presetSubtype="16" fill="hold" nodeType="withEffect">
                                  <p:stCondLst>
                                    <p:cond delay="0"/>
                                  </p:stCondLst>
                                  <p:childTnLst>
                                    <p:set>
                                      <p:cBhvr>
                                        <p:cTn id="183" dur="1" fill="hold">
                                          <p:stCondLst>
                                            <p:cond delay="0"/>
                                          </p:stCondLst>
                                        </p:cTn>
                                        <p:tgtEl>
                                          <p:spTgt spid="48"/>
                                        </p:tgtEl>
                                        <p:attrNameLst>
                                          <p:attrName>style.visibility</p:attrName>
                                        </p:attrNameLst>
                                      </p:cBhvr>
                                      <p:to>
                                        <p:strVal val="visible"/>
                                      </p:to>
                                    </p:set>
                                    <p:anim calcmode="lin" valueType="num">
                                      <p:cBhvr>
                                        <p:cTn id="184" dur="5000" fill="hold"/>
                                        <p:tgtEl>
                                          <p:spTgt spid="48"/>
                                        </p:tgtEl>
                                        <p:attrNameLst>
                                          <p:attrName>ppt_w</p:attrName>
                                        </p:attrNameLst>
                                      </p:cBhvr>
                                      <p:tavLst>
                                        <p:tav tm="0">
                                          <p:val>
                                            <p:fltVal val="0"/>
                                          </p:val>
                                        </p:tav>
                                        <p:tav tm="100000">
                                          <p:val>
                                            <p:strVal val="#ppt_w"/>
                                          </p:val>
                                        </p:tav>
                                      </p:tavLst>
                                    </p:anim>
                                    <p:anim calcmode="lin" valueType="num">
                                      <p:cBhvr>
                                        <p:cTn id="185" dur="5000" fill="hold"/>
                                        <p:tgtEl>
                                          <p:spTgt spid="48"/>
                                        </p:tgtEl>
                                        <p:attrNameLst>
                                          <p:attrName>ppt_h</p:attrName>
                                        </p:attrNameLst>
                                      </p:cBhvr>
                                      <p:tavLst>
                                        <p:tav tm="0">
                                          <p:val>
                                            <p:fltVal val="0"/>
                                          </p:val>
                                        </p:tav>
                                        <p:tav tm="100000">
                                          <p:val>
                                            <p:strVal val="#ppt_h"/>
                                          </p:val>
                                        </p:tav>
                                      </p:tavLst>
                                    </p:anim>
                                    <p:animEffect transition="in" filter="fade">
                                      <p:cBhvr>
                                        <p:cTn id="186" dur="5000"/>
                                        <p:tgtEl>
                                          <p:spTgt spid="48"/>
                                        </p:tgtEl>
                                      </p:cBhvr>
                                    </p:animEffect>
                                  </p:childTnLst>
                                </p:cTn>
                              </p:par>
                              <p:par>
                                <p:cTn id="187" presetID="53" presetClass="entr" presetSubtype="16" fill="hold" nodeType="withEffect">
                                  <p:stCondLst>
                                    <p:cond delay="0"/>
                                  </p:stCondLst>
                                  <p:childTnLst>
                                    <p:set>
                                      <p:cBhvr>
                                        <p:cTn id="188" dur="1" fill="hold">
                                          <p:stCondLst>
                                            <p:cond delay="0"/>
                                          </p:stCondLst>
                                        </p:cTn>
                                        <p:tgtEl>
                                          <p:spTgt spid="49"/>
                                        </p:tgtEl>
                                        <p:attrNameLst>
                                          <p:attrName>style.visibility</p:attrName>
                                        </p:attrNameLst>
                                      </p:cBhvr>
                                      <p:to>
                                        <p:strVal val="visible"/>
                                      </p:to>
                                    </p:set>
                                    <p:anim calcmode="lin" valueType="num">
                                      <p:cBhvr>
                                        <p:cTn id="189" dur="5000" fill="hold"/>
                                        <p:tgtEl>
                                          <p:spTgt spid="49"/>
                                        </p:tgtEl>
                                        <p:attrNameLst>
                                          <p:attrName>ppt_w</p:attrName>
                                        </p:attrNameLst>
                                      </p:cBhvr>
                                      <p:tavLst>
                                        <p:tav tm="0">
                                          <p:val>
                                            <p:fltVal val="0"/>
                                          </p:val>
                                        </p:tav>
                                        <p:tav tm="100000">
                                          <p:val>
                                            <p:strVal val="#ppt_w"/>
                                          </p:val>
                                        </p:tav>
                                      </p:tavLst>
                                    </p:anim>
                                    <p:anim calcmode="lin" valueType="num">
                                      <p:cBhvr>
                                        <p:cTn id="190" dur="5000" fill="hold"/>
                                        <p:tgtEl>
                                          <p:spTgt spid="49"/>
                                        </p:tgtEl>
                                        <p:attrNameLst>
                                          <p:attrName>ppt_h</p:attrName>
                                        </p:attrNameLst>
                                      </p:cBhvr>
                                      <p:tavLst>
                                        <p:tav tm="0">
                                          <p:val>
                                            <p:fltVal val="0"/>
                                          </p:val>
                                        </p:tav>
                                        <p:tav tm="100000">
                                          <p:val>
                                            <p:strVal val="#ppt_h"/>
                                          </p:val>
                                        </p:tav>
                                      </p:tavLst>
                                    </p:anim>
                                    <p:animEffect transition="in" filter="fade">
                                      <p:cBhvr>
                                        <p:cTn id="191" dur="5000"/>
                                        <p:tgtEl>
                                          <p:spTgt spid="49"/>
                                        </p:tgtEl>
                                      </p:cBhvr>
                                    </p:animEffect>
                                  </p:childTnLst>
                                </p:cTn>
                              </p:par>
                              <p:par>
                                <p:cTn id="192" presetID="53" presetClass="entr" presetSubtype="16" fill="hold" nodeType="withEffect">
                                  <p:stCondLst>
                                    <p:cond delay="0"/>
                                  </p:stCondLst>
                                  <p:childTnLst>
                                    <p:set>
                                      <p:cBhvr>
                                        <p:cTn id="193" dur="1" fill="hold">
                                          <p:stCondLst>
                                            <p:cond delay="0"/>
                                          </p:stCondLst>
                                        </p:cTn>
                                        <p:tgtEl>
                                          <p:spTgt spid="52"/>
                                        </p:tgtEl>
                                        <p:attrNameLst>
                                          <p:attrName>style.visibility</p:attrName>
                                        </p:attrNameLst>
                                      </p:cBhvr>
                                      <p:to>
                                        <p:strVal val="visible"/>
                                      </p:to>
                                    </p:set>
                                    <p:anim calcmode="lin" valueType="num">
                                      <p:cBhvr>
                                        <p:cTn id="194" dur="5000" fill="hold"/>
                                        <p:tgtEl>
                                          <p:spTgt spid="52"/>
                                        </p:tgtEl>
                                        <p:attrNameLst>
                                          <p:attrName>ppt_w</p:attrName>
                                        </p:attrNameLst>
                                      </p:cBhvr>
                                      <p:tavLst>
                                        <p:tav tm="0">
                                          <p:val>
                                            <p:fltVal val="0"/>
                                          </p:val>
                                        </p:tav>
                                        <p:tav tm="100000">
                                          <p:val>
                                            <p:strVal val="#ppt_w"/>
                                          </p:val>
                                        </p:tav>
                                      </p:tavLst>
                                    </p:anim>
                                    <p:anim calcmode="lin" valueType="num">
                                      <p:cBhvr>
                                        <p:cTn id="195" dur="5000" fill="hold"/>
                                        <p:tgtEl>
                                          <p:spTgt spid="52"/>
                                        </p:tgtEl>
                                        <p:attrNameLst>
                                          <p:attrName>ppt_h</p:attrName>
                                        </p:attrNameLst>
                                      </p:cBhvr>
                                      <p:tavLst>
                                        <p:tav tm="0">
                                          <p:val>
                                            <p:fltVal val="0"/>
                                          </p:val>
                                        </p:tav>
                                        <p:tav tm="100000">
                                          <p:val>
                                            <p:strVal val="#ppt_h"/>
                                          </p:val>
                                        </p:tav>
                                      </p:tavLst>
                                    </p:anim>
                                    <p:animEffect transition="in" filter="fade">
                                      <p:cBhvr>
                                        <p:cTn id="196" dur="5000"/>
                                        <p:tgtEl>
                                          <p:spTgt spid="52"/>
                                        </p:tgtEl>
                                      </p:cBhvr>
                                    </p:animEffect>
                                  </p:childTnLst>
                                </p:cTn>
                              </p:par>
                              <p:par>
                                <p:cTn id="197" presetID="53" presetClass="entr" presetSubtype="16" fill="hold" nodeType="withEffect">
                                  <p:stCondLst>
                                    <p:cond delay="0"/>
                                  </p:stCondLst>
                                  <p:childTnLst>
                                    <p:set>
                                      <p:cBhvr>
                                        <p:cTn id="198" dur="1" fill="hold">
                                          <p:stCondLst>
                                            <p:cond delay="0"/>
                                          </p:stCondLst>
                                        </p:cTn>
                                        <p:tgtEl>
                                          <p:spTgt spid="53"/>
                                        </p:tgtEl>
                                        <p:attrNameLst>
                                          <p:attrName>style.visibility</p:attrName>
                                        </p:attrNameLst>
                                      </p:cBhvr>
                                      <p:to>
                                        <p:strVal val="visible"/>
                                      </p:to>
                                    </p:set>
                                    <p:anim calcmode="lin" valueType="num">
                                      <p:cBhvr>
                                        <p:cTn id="199" dur="5000" fill="hold"/>
                                        <p:tgtEl>
                                          <p:spTgt spid="53"/>
                                        </p:tgtEl>
                                        <p:attrNameLst>
                                          <p:attrName>ppt_w</p:attrName>
                                        </p:attrNameLst>
                                      </p:cBhvr>
                                      <p:tavLst>
                                        <p:tav tm="0">
                                          <p:val>
                                            <p:fltVal val="0"/>
                                          </p:val>
                                        </p:tav>
                                        <p:tav tm="100000">
                                          <p:val>
                                            <p:strVal val="#ppt_w"/>
                                          </p:val>
                                        </p:tav>
                                      </p:tavLst>
                                    </p:anim>
                                    <p:anim calcmode="lin" valueType="num">
                                      <p:cBhvr>
                                        <p:cTn id="200" dur="5000" fill="hold"/>
                                        <p:tgtEl>
                                          <p:spTgt spid="53"/>
                                        </p:tgtEl>
                                        <p:attrNameLst>
                                          <p:attrName>ppt_h</p:attrName>
                                        </p:attrNameLst>
                                      </p:cBhvr>
                                      <p:tavLst>
                                        <p:tav tm="0">
                                          <p:val>
                                            <p:fltVal val="0"/>
                                          </p:val>
                                        </p:tav>
                                        <p:tav tm="100000">
                                          <p:val>
                                            <p:strVal val="#ppt_h"/>
                                          </p:val>
                                        </p:tav>
                                      </p:tavLst>
                                    </p:anim>
                                    <p:animEffect transition="in" filter="fade">
                                      <p:cBhvr>
                                        <p:cTn id="201" dur="5000"/>
                                        <p:tgtEl>
                                          <p:spTgt spid="53"/>
                                        </p:tgtEl>
                                      </p:cBhvr>
                                    </p:animEffect>
                                  </p:childTnLst>
                                </p:cTn>
                              </p:par>
                              <p:par>
                                <p:cTn id="202" presetID="53" presetClass="entr" presetSubtype="16" fill="hold" nodeType="withEffect">
                                  <p:stCondLst>
                                    <p:cond delay="0"/>
                                  </p:stCondLst>
                                  <p:childTnLst>
                                    <p:set>
                                      <p:cBhvr>
                                        <p:cTn id="203" dur="1" fill="hold">
                                          <p:stCondLst>
                                            <p:cond delay="0"/>
                                          </p:stCondLst>
                                        </p:cTn>
                                        <p:tgtEl>
                                          <p:spTgt spid="54"/>
                                        </p:tgtEl>
                                        <p:attrNameLst>
                                          <p:attrName>style.visibility</p:attrName>
                                        </p:attrNameLst>
                                      </p:cBhvr>
                                      <p:to>
                                        <p:strVal val="visible"/>
                                      </p:to>
                                    </p:set>
                                    <p:anim calcmode="lin" valueType="num">
                                      <p:cBhvr>
                                        <p:cTn id="204" dur="5000" fill="hold"/>
                                        <p:tgtEl>
                                          <p:spTgt spid="54"/>
                                        </p:tgtEl>
                                        <p:attrNameLst>
                                          <p:attrName>ppt_w</p:attrName>
                                        </p:attrNameLst>
                                      </p:cBhvr>
                                      <p:tavLst>
                                        <p:tav tm="0">
                                          <p:val>
                                            <p:fltVal val="0"/>
                                          </p:val>
                                        </p:tav>
                                        <p:tav tm="100000">
                                          <p:val>
                                            <p:strVal val="#ppt_w"/>
                                          </p:val>
                                        </p:tav>
                                      </p:tavLst>
                                    </p:anim>
                                    <p:anim calcmode="lin" valueType="num">
                                      <p:cBhvr>
                                        <p:cTn id="205" dur="5000" fill="hold"/>
                                        <p:tgtEl>
                                          <p:spTgt spid="54"/>
                                        </p:tgtEl>
                                        <p:attrNameLst>
                                          <p:attrName>ppt_h</p:attrName>
                                        </p:attrNameLst>
                                      </p:cBhvr>
                                      <p:tavLst>
                                        <p:tav tm="0">
                                          <p:val>
                                            <p:fltVal val="0"/>
                                          </p:val>
                                        </p:tav>
                                        <p:tav tm="100000">
                                          <p:val>
                                            <p:strVal val="#ppt_h"/>
                                          </p:val>
                                        </p:tav>
                                      </p:tavLst>
                                    </p:anim>
                                    <p:animEffect transition="in" filter="fade">
                                      <p:cBhvr>
                                        <p:cTn id="206" dur="5000"/>
                                        <p:tgtEl>
                                          <p:spTgt spid="54"/>
                                        </p:tgtEl>
                                      </p:cBhvr>
                                    </p:animEffect>
                                  </p:childTnLst>
                                </p:cTn>
                              </p:par>
                              <p:par>
                                <p:cTn id="207" presetID="53" presetClass="entr" presetSubtype="16" fill="hold" nodeType="withEffect">
                                  <p:stCondLst>
                                    <p:cond delay="0"/>
                                  </p:stCondLst>
                                  <p:childTnLst>
                                    <p:set>
                                      <p:cBhvr>
                                        <p:cTn id="208" dur="1" fill="hold">
                                          <p:stCondLst>
                                            <p:cond delay="0"/>
                                          </p:stCondLst>
                                        </p:cTn>
                                        <p:tgtEl>
                                          <p:spTgt spid="55"/>
                                        </p:tgtEl>
                                        <p:attrNameLst>
                                          <p:attrName>style.visibility</p:attrName>
                                        </p:attrNameLst>
                                      </p:cBhvr>
                                      <p:to>
                                        <p:strVal val="visible"/>
                                      </p:to>
                                    </p:set>
                                    <p:anim calcmode="lin" valueType="num">
                                      <p:cBhvr>
                                        <p:cTn id="209" dur="5000" fill="hold"/>
                                        <p:tgtEl>
                                          <p:spTgt spid="55"/>
                                        </p:tgtEl>
                                        <p:attrNameLst>
                                          <p:attrName>ppt_w</p:attrName>
                                        </p:attrNameLst>
                                      </p:cBhvr>
                                      <p:tavLst>
                                        <p:tav tm="0">
                                          <p:val>
                                            <p:fltVal val="0"/>
                                          </p:val>
                                        </p:tav>
                                        <p:tav tm="100000">
                                          <p:val>
                                            <p:strVal val="#ppt_w"/>
                                          </p:val>
                                        </p:tav>
                                      </p:tavLst>
                                    </p:anim>
                                    <p:anim calcmode="lin" valueType="num">
                                      <p:cBhvr>
                                        <p:cTn id="210" dur="5000" fill="hold"/>
                                        <p:tgtEl>
                                          <p:spTgt spid="55"/>
                                        </p:tgtEl>
                                        <p:attrNameLst>
                                          <p:attrName>ppt_h</p:attrName>
                                        </p:attrNameLst>
                                      </p:cBhvr>
                                      <p:tavLst>
                                        <p:tav tm="0">
                                          <p:val>
                                            <p:fltVal val="0"/>
                                          </p:val>
                                        </p:tav>
                                        <p:tav tm="100000">
                                          <p:val>
                                            <p:strVal val="#ppt_h"/>
                                          </p:val>
                                        </p:tav>
                                      </p:tavLst>
                                    </p:anim>
                                    <p:animEffect transition="in" filter="fade">
                                      <p:cBhvr>
                                        <p:cTn id="211" dur="5000"/>
                                        <p:tgtEl>
                                          <p:spTgt spid="55"/>
                                        </p:tgtEl>
                                      </p:cBhvr>
                                    </p:animEffect>
                                  </p:childTnLst>
                                </p:cTn>
                              </p:par>
                              <p:par>
                                <p:cTn id="212" presetID="53" presetClass="entr" presetSubtype="16" fill="hold" nodeType="withEffect">
                                  <p:stCondLst>
                                    <p:cond delay="0"/>
                                  </p:stCondLst>
                                  <p:childTnLst>
                                    <p:set>
                                      <p:cBhvr>
                                        <p:cTn id="213" dur="1" fill="hold">
                                          <p:stCondLst>
                                            <p:cond delay="0"/>
                                          </p:stCondLst>
                                        </p:cTn>
                                        <p:tgtEl>
                                          <p:spTgt spid="56"/>
                                        </p:tgtEl>
                                        <p:attrNameLst>
                                          <p:attrName>style.visibility</p:attrName>
                                        </p:attrNameLst>
                                      </p:cBhvr>
                                      <p:to>
                                        <p:strVal val="visible"/>
                                      </p:to>
                                    </p:set>
                                    <p:anim calcmode="lin" valueType="num">
                                      <p:cBhvr>
                                        <p:cTn id="214" dur="5000" fill="hold"/>
                                        <p:tgtEl>
                                          <p:spTgt spid="56"/>
                                        </p:tgtEl>
                                        <p:attrNameLst>
                                          <p:attrName>ppt_w</p:attrName>
                                        </p:attrNameLst>
                                      </p:cBhvr>
                                      <p:tavLst>
                                        <p:tav tm="0">
                                          <p:val>
                                            <p:fltVal val="0"/>
                                          </p:val>
                                        </p:tav>
                                        <p:tav tm="100000">
                                          <p:val>
                                            <p:strVal val="#ppt_w"/>
                                          </p:val>
                                        </p:tav>
                                      </p:tavLst>
                                    </p:anim>
                                    <p:anim calcmode="lin" valueType="num">
                                      <p:cBhvr>
                                        <p:cTn id="215" dur="5000" fill="hold"/>
                                        <p:tgtEl>
                                          <p:spTgt spid="56"/>
                                        </p:tgtEl>
                                        <p:attrNameLst>
                                          <p:attrName>ppt_h</p:attrName>
                                        </p:attrNameLst>
                                      </p:cBhvr>
                                      <p:tavLst>
                                        <p:tav tm="0">
                                          <p:val>
                                            <p:fltVal val="0"/>
                                          </p:val>
                                        </p:tav>
                                        <p:tav tm="100000">
                                          <p:val>
                                            <p:strVal val="#ppt_h"/>
                                          </p:val>
                                        </p:tav>
                                      </p:tavLst>
                                    </p:anim>
                                    <p:animEffect transition="in" filter="fade">
                                      <p:cBhvr>
                                        <p:cTn id="216" dur="5000"/>
                                        <p:tgtEl>
                                          <p:spTgt spid="56"/>
                                        </p:tgtEl>
                                      </p:cBhvr>
                                    </p:animEffect>
                                  </p:childTnLst>
                                </p:cTn>
                              </p:par>
                              <p:par>
                                <p:cTn id="217" presetID="53" presetClass="entr" presetSubtype="16" fill="hold" nodeType="withEffect">
                                  <p:stCondLst>
                                    <p:cond delay="0"/>
                                  </p:stCondLst>
                                  <p:childTnLst>
                                    <p:set>
                                      <p:cBhvr>
                                        <p:cTn id="218" dur="1" fill="hold">
                                          <p:stCondLst>
                                            <p:cond delay="0"/>
                                          </p:stCondLst>
                                        </p:cTn>
                                        <p:tgtEl>
                                          <p:spTgt spid="57"/>
                                        </p:tgtEl>
                                        <p:attrNameLst>
                                          <p:attrName>style.visibility</p:attrName>
                                        </p:attrNameLst>
                                      </p:cBhvr>
                                      <p:to>
                                        <p:strVal val="visible"/>
                                      </p:to>
                                    </p:set>
                                    <p:anim calcmode="lin" valueType="num">
                                      <p:cBhvr>
                                        <p:cTn id="219" dur="5000" fill="hold"/>
                                        <p:tgtEl>
                                          <p:spTgt spid="57"/>
                                        </p:tgtEl>
                                        <p:attrNameLst>
                                          <p:attrName>ppt_w</p:attrName>
                                        </p:attrNameLst>
                                      </p:cBhvr>
                                      <p:tavLst>
                                        <p:tav tm="0">
                                          <p:val>
                                            <p:fltVal val="0"/>
                                          </p:val>
                                        </p:tav>
                                        <p:tav tm="100000">
                                          <p:val>
                                            <p:strVal val="#ppt_w"/>
                                          </p:val>
                                        </p:tav>
                                      </p:tavLst>
                                    </p:anim>
                                    <p:anim calcmode="lin" valueType="num">
                                      <p:cBhvr>
                                        <p:cTn id="220" dur="5000" fill="hold"/>
                                        <p:tgtEl>
                                          <p:spTgt spid="57"/>
                                        </p:tgtEl>
                                        <p:attrNameLst>
                                          <p:attrName>ppt_h</p:attrName>
                                        </p:attrNameLst>
                                      </p:cBhvr>
                                      <p:tavLst>
                                        <p:tav tm="0">
                                          <p:val>
                                            <p:fltVal val="0"/>
                                          </p:val>
                                        </p:tav>
                                        <p:tav tm="100000">
                                          <p:val>
                                            <p:strVal val="#ppt_h"/>
                                          </p:val>
                                        </p:tav>
                                      </p:tavLst>
                                    </p:anim>
                                    <p:animEffect transition="in" filter="fade">
                                      <p:cBhvr>
                                        <p:cTn id="221" dur="5000"/>
                                        <p:tgtEl>
                                          <p:spTgt spid="57"/>
                                        </p:tgtEl>
                                      </p:cBhvr>
                                    </p:animEffect>
                                  </p:childTnLst>
                                </p:cTn>
                              </p:par>
                              <p:par>
                                <p:cTn id="222" presetID="53" presetClass="entr" presetSubtype="16" fill="hold" nodeType="withEffect">
                                  <p:stCondLst>
                                    <p:cond delay="0"/>
                                  </p:stCondLst>
                                  <p:childTnLst>
                                    <p:set>
                                      <p:cBhvr>
                                        <p:cTn id="223" dur="1" fill="hold">
                                          <p:stCondLst>
                                            <p:cond delay="0"/>
                                          </p:stCondLst>
                                        </p:cTn>
                                        <p:tgtEl>
                                          <p:spTgt spid="58"/>
                                        </p:tgtEl>
                                        <p:attrNameLst>
                                          <p:attrName>style.visibility</p:attrName>
                                        </p:attrNameLst>
                                      </p:cBhvr>
                                      <p:to>
                                        <p:strVal val="visible"/>
                                      </p:to>
                                    </p:set>
                                    <p:anim calcmode="lin" valueType="num">
                                      <p:cBhvr>
                                        <p:cTn id="224" dur="5000" fill="hold"/>
                                        <p:tgtEl>
                                          <p:spTgt spid="58"/>
                                        </p:tgtEl>
                                        <p:attrNameLst>
                                          <p:attrName>ppt_w</p:attrName>
                                        </p:attrNameLst>
                                      </p:cBhvr>
                                      <p:tavLst>
                                        <p:tav tm="0">
                                          <p:val>
                                            <p:fltVal val="0"/>
                                          </p:val>
                                        </p:tav>
                                        <p:tav tm="100000">
                                          <p:val>
                                            <p:strVal val="#ppt_w"/>
                                          </p:val>
                                        </p:tav>
                                      </p:tavLst>
                                    </p:anim>
                                    <p:anim calcmode="lin" valueType="num">
                                      <p:cBhvr>
                                        <p:cTn id="225" dur="5000" fill="hold"/>
                                        <p:tgtEl>
                                          <p:spTgt spid="58"/>
                                        </p:tgtEl>
                                        <p:attrNameLst>
                                          <p:attrName>ppt_h</p:attrName>
                                        </p:attrNameLst>
                                      </p:cBhvr>
                                      <p:tavLst>
                                        <p:tav tm="0">
                                          <p:val>
                                            <p:fltVal val="0"/>
                                          </p:val>
                                        </p:tav>
                                        <p:tav tm="100000">
                                          <p:val>
                                            <p:strVal val="#ppt_h"/>
                                          </p:val>
                                        </p:tav>
                                      </p:tavLst>
                                    </p:anim>
                                    <p:animEffect transition="in" filter="fade">
                                      <p:cBhvr>
                                        <p:cTn id="226" dur="5000"/>
                                        <p:tgtEl>
                                          <p:spTgt spid="58"/>
                                        </p:tgtEl>
                                      </p:cBhvr>
                                    </p:animEffect>
                                  </p:childTnLst>
                                </p:cTn>
                              </p:par>
                              <p:par>
                                <p:cTn id="227" presetID="53" presetClass="entr" presetSubtype="16" fill="hold" nodeType="withEffect">
                                  <p:stCondLst>
                                    <p:cond delay="0"/>
                                  </p:stCondLst>
                                  <p:childTnLst>
                                    <p:set>
                                      <p:cBhvr>
                                        <p:cTn id="228" dur="1" fill="hold">
                                          <p:stCondLst>
                                            <p:cond delay="0"/>
                                          </p:stCondLst>
                                        </p:cTn>
                                        <p:tgtEl>
                                          <p:spTgt spid="59"/>
                                        </p:tgtEl>
                                        <p:attrNameLst>
                                          <p:attrName>style.visibility</p:attrName>
                                        </p:attrNameLst>
                                      </p:cBhvr>
                                      <p:to>
                                        <p:strVal val="visible"/>
                                      </p:to>
                                    </p:set>
                                    <p:anim calcmode="lin" valueType="num">
                                      <p:cBhvr>
                                        <p:cTn id="229" dur="5000" fill="hold"/>
                                        <p:tgtEl>
                                          <p:spTgt spid="59"/>
                                        </p:tgtEl>
                                        <p:attrNameLst>
                                          <p:attrName>ppt_w</p:attrName>
                                        </p:attrNameLst>
                                      </p:cBhvr>
                                      <p:tavLst>
                                        <p:tav tm="0">
                                          <p:val>
                                            <p:fltVal val="0"/>
                                          </p:val>
                                        </p:tav>
                                        <p:tav tm="100000">
                                          <p:val>
                                            <p:strVal val="#ppt_w"/>
                                          </p:val>
                                        </p:tav>
                                      </p:tavLst>
                                    </p:anim>
                                    <p:anim calcmode="lin" valueType="num">
                                      <p:cBhvr>
                                        <p:cTn id="230" dur="5000" fill="hold"/>
                                        <p:tgtEl>
                                          <p:spTgt spid="59"/>
                                        </p:tgtEl>
                                        <p:attrNameLst>
                                          <p:attrName>ppt_h</p:attrName>
                                        </p:attrNameLst>
                                      </p:cBhvr>
                                      <p:tavLst>
                                        <p:tav tm="0">
                                          <p:val>
                                            <p:fltVal val="0"/>
                                          </p:val>
                                        </p:tav>
                                        <p:tav tm="100000">
                                          <p:val>
                                            <p:strVal val="#ppt_h"/>
                                          </p:val>
                                        </p:tav>
                                      </p:tavLst>
                                    </p:anim>
                                    <p:animEffect transition="in" filter="fade">
                                      <p:cBhvr>
                                        <p:cTn id="231" dur="5000"/>
                                        <p:tgtEl>
                                          <p:spTgt spid="59"/>
                                        </p:tgtEl>
                                      </p:cBhvr>
                                    </p:animEffect>
                                  </p:childTnLst>
                                </p:cTn>
                              </p:par>
                              <p:par>
                                <p:cTn id="232" presetID="53" presetClass="entr" presetSubtype="16" fill="hold" nodeType="withEffect">
                                  <p:stCondLst>
                                    <p:cond delay="0"/>
                                  </p:stCondLst>
                                  <p:childTnLst>
                                    <p:set>
                                      <p:cBhvr>
                                        <p:cTn id="233" dur="1" fill="hold">
                                          <p:stCondLst>
                                            <p:cond delay="0"/>
                                          </p:stCondLst>
                                        </p:cTn>
                                        <p:tgtEl>
                                          <p:spTgt spid="60"/>
                                        </p:tgtEl>
                                        <p:attrNameLst>
                                          <p:attrName>style.visibility</p:attrName>
                                        </p:attrNameLst>
                                      </p:cBhvr>
                                      <p:to>
                                        <p:strVal val="visible"/>
                                      </p:to>
                                    </p:set>
                                    <p:anim calcmode="lin" valueType="num">
                                      <p:cBhvr>
                                        <p:cTn id="234" dur="5000" fill="hold"/>
                                        <p:tgtEl>
                                          <p:spTgt spid="60"/>
                                        </p:tgtEl>
                                        <p:attrNameLst>
                                          <p:attrName>ppt_w</p:attrName>
                                        </p:attrNameLst>
                                      </p:cBhvr>
                                      <p:tavLst>
                                        <p:tav tm="0">
                                          <p:val>
                                            <p:fltVal val="0"/>
                                          </p:val>
                                        </p:tav>
                                        <p:tav tm="100000">
                                          <p:val>
                                            <p:strVal val="#ppt_w"/>
                                          </p:val>
                                        </p:tav>
                                      </p:tavLst>
                                    </p:anim>
                                    <p:anim calcmode="lin" valueType="num">
                                      <p:cBhvr>
                                        <p:cTn id="235" dur="5000" fill="hold"/>
                                        <p:tgtEl>
                                          <p:spTgt spid="60"/>
                                        </p:tgtEl>
                                        <p:attrNameLst>
                                          <p:attrName>ppt_h</p:attrName>
                                        </p:attrNameLst>
                                      </p:cBhvr>
                                      <p:tavLst>
                                        <p:tav tm="0">
                                          <p:val>
                                            <p:fltVal val="0"/>
                                          </p:val>
                                        </p:tav>
                                        <p:tav tm="100000">
                                          <p:val>
                                            <p:strVal val="#ppt_h"/>
                                          </p:val>
                                        </p:tav>
                                      </p:tavLst>
                                    </p:anim>
                                    <p:animEffect transition="in" filter="fade">
                                      <p:cBhvr>
                                        <p:cTn id="236" dur="5000"/>
                                        <p:tgtEl>
                                          <p:spTgt spid="60"/>
                                        </p:tgtEl>
                                      </p:cBhvr>
                                    </p:animEffect>
                                  </p:childTnLst>
                                </p:cTn>
                              </p:par>
                              <p:par>
                                <p:cTn id="237" presetID="53" presetClass="entr" presetSubtype="16" fill="hold" nodeType="withEffect">
                                  <p:stCondLst>
                                    <p:cond delay="0"/>
                                  </p:stCondLst>
                                  <p:childTnLst>
                                    <p:set>
                                      <p:cBhvr>
                                        <p:cTn id="238" dur="1" fill="hold">
                                          <p:stCondLst>
                                            <p:cond delay="0"/>
                                          </p:stCondLst>
                                        </p:cTn>
                                        <p:tgtEl>
                                          <p:spTgt spid="61"/>
                                        </p:tgtEl>
                                        <p:attrNameLst>
                                          <p:attrName>style.visibility</p:attrName>
                                        </p:attrNameLst>
                                      </p:cBhvr>
                                      <p:to>
                                        <p:strVal val="visible"/>
                                      </p:to>
                                    </p:set>
                                    <p:anim calcmode="lin" valueType="num">
                                      <p:cBhvr>
                                        <p:cTn id="239" dur="5000" fill="hold"/>
                                        <p:tgtEl>
                                          <p:spTgt spid="61"/>
                                        </p:tgtEl>
                                        <p:attrNameLst>
                                          <p:attrName>ppt_w</p:attrName>
                                        </p:attrNameLst>
                                      </p:cBhvr>
                                      <p:tavLst>
                                        <p:tav tm="0">
                                          <p:val>
                                            <p:fltVal val="0"/>
                                          </p:val>
                                        </p:tav>
                                        <p:tav tm="100000">
                                          <p:val>
                                            <p:strVal val="#ppt_w"/>
                                          </p:val>
                                        </p:tav>
                                      </p:tavLst>
                                    </p:anim>
                                    <p:anim calcmode="lin" valueType="num">
                                      <p:cBhvr>
                                        <p:cTn id="240" dur="5000" fill="hold"/>
                                        <p:tgtEl>
                                          <p:spTgt spid="61"/>
                                        </p:tgtEl>
                                        <p:attrNameLst>
                                          <p:attrName>ppt_h</p:attrName>
                                        </p:attrNameLst>
                                      </p:cBhvr>
                                      <p:tavLst>
                                        <p:tav tm="0">
                                          <p:val>
                                            <p:fltVal val="0"/>
                                          </p:val>
                                        </p:tav>
                                        <p:tav tm="100000">
                                          <p:val>
                                            <p:strVal val="#ppt_h"/>
                                          </p:val>
                                        </p:tav>
                                      </p:tavLst>
                                    </p:anim>
                                    <p:animEffect transition="in" filter="fade">
                                      <p:cBhvr>
                                        <p:cTn id="241" dur="5000"/>
                                        <p:tgtEl>
                                          <p:spTgt spid="61"/>
                                        </p:tgtEl>
                                      </p:cBhvr>
                                    </p:animEffect>
                                  </p:childTnLst>
                                </p:cTn>
                              </p:par>
                              <p:par>
                                <p:cTn id="242" presetID="53" presetClass="entr" presetSubtype="16" fill="hold" nodeType="withEffect">
                                  <p:stCondLst>
                                    <p:cond delay="0"/>
                                  </p:stCondLst>
                                  <p:childTnLst>
                                    <p:set>
                                      <p:cBhvr>
                                        <p:cTn id="243" dur="1" fill="hold">
                                          <p:stCondLst>
                                            <p:cond delay="0"/>
                                          </p:stCondLst>
                                        </p:cTn>
                                        <p:tgtEl>
                                          <p:spTgt spid="62"/>
                                        </p:tgtEl>
                                        <p:attrNameLst>
                                          <p:attrName>style.visibility</p:attrName>
                                        </p:attrNameLst>
                                      </p:cBhvr>
                                      <p:to>
                                        <p:strVal val="visible"/>
                                      </p:to>
                                    </p:set>
                                    <p:anim calcmode="lin" valueType="num">
                                      <p:cBhvr>
                                        <p:cTn id="244" dur="5000" fill="hold"/>
                                        <p:tgtEl>
                                          <p:spTgt spid="62"/>
                                        </p:tgtEl>
                                        <p:attrNameLst>
                                          <p:attrName>ppt_w</p:attrName>
                                        </p:attrNameLst>
                                      </p:cBhvr>
                                      <p:tavLst>
                                        <p:tav tm="0">
                                          <p:val>
                                            <p:fltVal val="0"/>
                                          </p:val>
                                        </p:tav>
                                        <p:tav tm="100000">
                                          <p:val>
                                            <p:strVal val="#ppt_w"/>
                                          </p:val>
                                        </p:tav>
                                      </p:tavLst>
                                    </p:anim>
                                    <p:anim calcmode="lin" valueType="num">
                                      <p:cBhvr>
                                        <p:cTn id="245" dur="5000" fill="hold"/>
                                        <p:tgtEl>
                                          <p:spTgt spid="62"/>
                                        </p:tgtEl>
                                        <p:attrNameLst>
                                          <p:attrName>ppt_h</p:attrName>
                                        </p:attrNameLst>
                                      </p:cBhvr>
                                      <p:tavLst>
                                        <p:tav tm="0">
                                          <p:val>
                                            <p:fltVal val="0"/>
                                          </p:val>
                                        </p:tav>
                                        <p:tav tm="100000">
                                          <p:val>
                                            <p:strVal val="#ppt_h"/>
                                          </p:val>
                                        </p:tav>
                                      </p:tavLst>
                                    </p:anim>
                                    <p:animEffect transition="in" filter="fade">
                                      <p:cBhvr>
                                        <p:cTn id="246" dur="5000"/>
                                        <p:tgtEl>
                                          <p:spTgt spid="62"/>
                                        </p:tgtEl>
                                      </p:cBhvr>
                                    </p:animEffect>
                                  </p:childTnLst>
                                </p:cTn>
                              </p:par>
                              <p:par>
                                <p:cTn id="247" presetID="53" presetClass="entr" presetSubtype="16" fill="hold" nodeType="withEffect">
                                  <p:stCondLst>
                                    <p:cond delay="0"/>
                                  </p:stCondLst>
                                  <p:childTnLst>
                                    <p:set>
                                      <p:cBhvr>
                                        <p:cTn id="248" dur="1" fill="hold">
                                          <p:stCondLst>
                                            <p:cond delay="0"/>
                                          </p:stCondLst>
                                        </p:cTn>
                                        <p:tgtEl>
                                          <p:spTgt spid="63"/>
                                        </p:tgtEl>
                                        <p:attrNameLst>
                                          <p:attrName>style.visibility</p:attrName>
                                        </p:attrNameLst>
                                      </p:cBhvr>
                                      <p:to>
                                        <p:strVal val="visible"/>
                                      </p:to>
                                    </p:set>
                                    <p:anim calcmode="lin" valueType="num">
                                      <p:cBhvr>
                                        <p:cTn id="249" dur="5000" fill="hold"/>
                                        <p:tgtEl>
                                          <p:spTgt spid="63"/>
                                        </p:tgtEl>
                                        <p:attrNameLst>
                                          <p:attrName>ppt_w</p:attrName>
                                        </p:attrNameLst>
                                      </p:cBhvr>
                                      <p:tavLst>
                                        <p:tav tm="0">
                                          <p:val>
                                            <p:fltVal val="0"/>
                                          </p:val>
                                        </p:tav>
                                        <p:tav tm="100000">
                                          <p:val>
                                            <p:strVal val="#ppt_w"/>
                                          </p:val>
                                        </p:tav>
                                      </p:tavLst>
                                    </p:anim>
                                    <p:anim calcmode="lin" valueType="num">
                                      <p:cBhvr>
                                        <p:cTn id="250" dur="5000" fill="hold"/>
                                        <p:tgtEl>
                                          <p:spTgt spid="63"/>
                                        </p:tgtEl>
                                        <p:attrNameLst>
                                          <p:attrName>ppt_h</p:attrName>
                                        </p:attrNameLst>
                                      </p:cBhvr>
                                      <p:tavLst>
                                        <p:tav tm="0">
                                          <p:val>
                                            <p:fltVal val="0"/>
                                          </p:val>
                                        </p:tav>
                                        <p:tav tm="100000">
                                          <p:val>
                                            <p:strVal val="#ppt_h"/>
                                          </p:val>
                                        </p:tav>
                                      </p:tavLst>
                                    </p:anim>
                                    <p:animEffect transition="in" filter="fade">
                                      <p:cBhvr>
                                        <p:cTn id="251" dur="5000"/>
                                        <p:tgtEl>
                                          <p:spTgt spid="63"/>
                                        </p:tgtEl>
                                      </p:cBhvr>
                                    </p:animEffect>
                                  </p:childTnLst>
                                </p:cTn>
                              </p:par>
                              <p:par>
                                <p:cTn id="252" presetID="53" presetClass="entr" presetSubtype="16" fill="hold" nodeType="withEffect">
                                  <p:stCondLst>
                                    <p:cond delay="0"/>
                                  </p:stCondLst>
                                  <p:childTnLst>
                                    <p:set>
                                      <p:cBhvr>
                                        <p:cTn id="253" dur="1" fill="hold">
                                          <p:stCondLst>
                                            <p:cond delay="0"/>
                                          </p:stCondLst>
                                        </p:cTn>
                                        <p:tgtEl>
                                          <p:spTgt spid="66"/>
                                        </p:tgtEl>
                                        <p:attrNameLst>
                                          <p:attrName>style.visibility</p:attrName>
                                        </p:attrNameLst>
                                      </p:cBhvr>
                                      <p:to>
                                        <p:strVal val="visible"/>
                                      </p:to>
                                    </p:set>
                                    <p:anim calcmode="lin" valueType="num">
                                      <p:cBhvr>
                                        <p:cTn id="254" dur="5000" fill="hold"/>
                                        <p:tgtEl>
                                          <p:spTgt spid="66"/>
                                        </p:tgtEl>
                                        <p:attrNameLst>
                                          <p:attrName>ppt_w</p:attrName>
                                        </p:attrNameLst>
                                      </p:cBhvr>
                                      <p:tavLst>
                                        <p:tav tm="0">
                                          <p:val>
                                            <p:fltVal val="0"/>
                                          </p:val>
                                        </p:tav>
                                        <p:tav tm="100000">
                                          <p:val>
                                            <p:strVal val="#ppt_w"/>
                                          </p:val>
                                        </p:tav>
                                      </p:tavLst>
                                    </p:anim>
                                    <p:anim calcmode="lin" valueType="num">
                                      <p:cBhvr>
                                        <p:cTn id="255" dur="5000" fill="hold"/>
                                        <p:tgtEl>
                                          <p:spTgt spid="66"/>
                                        </p:tgtEl>
                                        <p:attrNameLst>
                                          <p:attrName>ppt_h</p:attrName>
                                        </p:attrNameLst>
                                      </p:cBhvr>
                                      <p:tavLst>
                                        <p:tav tm="0">
                                          <p:val>
                                            <p:fltVal val="0"/>
                                          </p:val>
                                        </p:tav>
                                        <p:tav tm="100000">
                                          <p:val>
                                            <p:strVal val="#ppt_h"/>
                                          </p:val>
                                        </p:tav>
                                      </p:tavLst>
                                    </p:anim>
                                    <p:animEffect transition="in" filter="fade">
                                      <p:cBhvr>
                                        <p:cTn id="256" dur="5000"/>
                                        <p:tgtEl>
                                          <p:spTgt spid="66"/>
                                        </p:tgtEl>
                                      </p:cBhvr>
                                    </p:animEffect>
                                  </p:childTnLst>
                                </p:cTn>
                              </p:par>
                              <p:par>
                                <p:cTn id="257" presetID="53" presetClass="entr" presetSubtype="16" fill="hold" nodeType="withEffect">
                                  <p:stCondLst>
                                    <p:cond delay="0"/>
                                  </p:stCondLst>
                                  <p:childTnLst>
                                    <p:set>
                                      <p:cBhvr>
                                        <p:cTn id="258" dur="1" fill="hold">
                                          <p:stCondLst>
                                            <p:cond delay="0"/>
                                          </p:stCondLst>
                                        </p:cTn>
                                        <p:tgtEl>
                                          <p:spTgt spid="67"/>
                                        </p:tgtEl>
                                        <p:attrNameLst>
                                          <p:attrName>style.visibility</p:attrName>
                                        </p:attrNameLst>
                                      </p:cBhvr>
                                      <p:to>
                                        <p:strVal val="visible"/>
                                      </p:to>
                                    </p:set>
                                    <p:anim calcmode="lin" valueType="num">
                                      <p:cBhvr>
                                        <p:cTn id="259" dur="5000" fill="hold"/>
                                        <p:tgtEl>
                                          <p:spTgt spid="67"/>
                                        </p:tgtEl>
                                        <p:attrNameLst>
                                          <p:attrName>ppt_w</p:attrName>
                                        </p:attrNameLst>
                                      </p:cBhvr>
                                      <p:tavLst>
                                        <p:tav tm="0">
                                          <p:val>
                                            <p:fltVal val="0"/>
                                          </p:val>
                                        </p:tav>
                                        <p:tav tm="100000">
                                          <p:val>
                                            <p:strVal val="#ppt_w"/>
                                          </p:val>
                                        </p:tav>
                                      </p:tavLst>
                                    </p:anim>
                                    <p:anim calcmode="lin" valueType="num">
                                      <p:cBhvr>
                                        <p:cTn id="260" dur="5000" fill="hold"/>
                                        <p:tgtEl>
                                          <p:spTgt spid="67"/>
                                        </p:tgtEl>
                                        <p:attrNameLst>
                                          <p:attrName>ppt_h</p:attrName>
                                        </p:attrNameLst>
                                      </p:cBhvr>
                                      <p:tavLst>
                                        <p:tav tm="0">
                                          <p:val>
                                            <p:fltVal val="0"/>
                                          </p:val>
                                        </p:tav>
                                        <p:tav tm="100000">
                                          <p:val>
                                            <p:strVal val="#ppt_h"/>
                                          </p:val>
                                        </p:tav>
                                      </p:tavLst>
                                    </p:anim>
                                    <p:animEffect transition="in" filter="fade">
                                      <p:cBhvr>
                                        <p:cTn id="261" dur="5000"/>
                                        <p:tgtEl>
                                          <p:spTgt spid="67"/>
                                        </p:tgtEl>
                                      </p:cBhvr>
                                    </p:animEffect>
                                  </p:childTnLst>
                                </p:cTn>
                              </p:par>
                              <p:par>
                                <p:cTn id="262" presetID="53" presetClass="entr" presetSubtype="16" fill="hold" nodeType="withEffect">
                                  <p:stCondLst>
                                    <p:cond delay="0"/>
                                  </p:stCondLst>
                                  <p:childTnLst>
                                    <p:set>
                                      <p:cBhvr>
                                        <p:cTn id="263" dur="1" fill="hold">
                                          <p:stCondLst>
                                            <p:cond delay="0"/>
                                          </p:stCondLst>
                                        </p:cTn>
                                        <p:tgtEl>
                                          <p:spTgt spid="68"/>
                                        </p:tgtEl>
                                        <p:attrNameLst>
                                          <p:attrName>style.visibility</p:attrName>
                                        </p:attrNameLst>
                                      </p:cBhvr>
                                      <p:to>
                                        <p:strVal val="visible"/>
                                      </p:to>
                                    </p:set>
                                    <p:anim calcmode="lin" valueType="num">
                                      <p:cBhvr>
                                        <p:cTn id="264" dur="5000" fill="hold"/>
                                        <p:tgtEl>
                                          <p:spTgt spid="68"/>
                                        </p:tgtEl>
                                        <p:attrNameLst>
                                          <p:attrName>ppt_w</p:attrName>
                                        </p:attrNameLst>
                                      </p:cBhvr>
                                      <p:tavLst>
                                        <p:tav tm="0">
                                          <p:val>
                                            <p:fltVal val="0"/>
                                          </p:val>
                                        </p:tav>
                                        <p:tav tm="100000">
                                          <p:val>
                                            <p:strVal val="#ppt_w"/>
                                          </p:val>
                                        </p:tav>
                                      </p:tavLst>
                                    </p:anim>
                                    <p:anim calcmode="lin" valueType="num">
                                      <p:cBhvr>
                                        <p:cTn id="265" dur="5000" fill="hold"/>
                                        <p:tgtEl>
                                          <p:spTgt spid="68"/>
                                        </p:tgtEl>
                                        <p:attrNameLst>
                                          <p:attrName>ppt_h</p:attrName>
                                        </p:attrNameLst>
                                      </p:cBhvr>
                                      <p:tavLst>
                                        <p:tav tm="0">
                                          <p:val>
                                            <p:fltVal val="0"/>
                                          </p:val>
                                        </p:tav>
                                        <p:tav tm="100000">
                                          <p:val>
                                            <p:strVal val="#ppt_h"/>
                                          </p:val>
                                        </p:tav>
                                      </p:tavLst>
                                    </p:anim>
                                    <p:animEffect transition="in" filter="fade">
                                      <p:cBhvr>
                                        <p:cTn id="266" dur="5000"/>
                                        <p:tgtEl>
                                          <p:spTgt spid="68"/>
                                        </p:tgtEl>
                                      </p:cBhvr>
                                    </p:animEffect>
                                  </p:childTnLst>
                                </p:cTn>
                              </p:par>
                              <p:par>
                                <p:cTn id="267" presetID="53" presetClass="entr" presetSubtype="16" fill="hold" nodeType="withEffect">
                                  <p:stCondLst>
                                    <p:cond delay="0"/>
                                  </p:stCondLst>
                                  <p:childTnLst>
                                    <p:set>
                                      <p:cBhvr>
                                        <p:cTn id="268" dur="1" fill="hold">
                                          <p:stCondLst>
                                            <p:cond delay="0"/>
                                          </p:stCondLst>
                                        </p:cTn>
                                        <p:tgtEl>
                                          <p:spTgt spid="69"/>
                                        </p:tgtEl>
                                        <p:attrNameLst>
                                          <p:attrName>style.visibility</p:attrName>
                                        </p:attrNameLst>
                                      </p:cBhvr>
                                      <p:to>
                                        <p:strVal val="visible"/>
                                      </p:to>
                                    </p:set>
                                    <p:anim calcmode="lin" valueType="num">
                                      <p:cBhvr>
                                        <p:cTn id="269" dur="5000" fill="hold"/>
                                        <p:tgtEl>
                                          <p:spTgt spid="69"/>
                                        </p:tgtEl>
                                        <p:attrNameLst>
                                          <p:attrName>ppt_w</p:attrName>
                                        </p:attrNameLst>
                                      </p:cBhvr>
                                      <p:tavLst>
                                        <p:tav tm="0">
                                          <p:val>
                                            <p:fltVal val="0"/>
                                          </p:val>
                                        </p:tav>
                                        <p:tav tm="100000">
                                          <p:val>
                                            <p:strVal val="#ppt_w"/>
                                          </p:val>
                                        </p:tav>
                                      </p:tavLst>
                                    </p:anim>
                                    <p:anim calcmode="lin" valueType="num">
                                      <p:cBhvr>
                                        <p:cTn id="270" dur="5000" fill="hold"/>
                                        <p:tgtEl>
                                          <p:spTgt spid="69"/>
                                        </p:tgtEl>
                                        <p:attrNameLst>
                                          <p:attrName>ppt_h</p:attrName>
                                        </p:attrNameLst>
                                      </p:cBhvr>
                                      <p:tavLst>
                                        <p:tav tm="0">
                                          <p:val>
                                            <p:fltVal val="0"/>
                                          </p:val>
                                        </p:tav>
                                        <p:tav tm="100000">
                                          <p:val>
                                            <p:strVal val="#ppt_h"/>
                                          </p:val>
                                        </p:tav>
                                      </p:tavLst>
                                    </p:anim>
                                    <p:animEffect transition="in" filter="fade">
                                      <p:cBhvr>
                                        <p:cTn id="271" dur="5000"/>
                                        <p:tgtEl>
                                          <p:spTgt spid="69"/>
                                        </p:tgtEl>
                                      </p:cBhvr>
                                    </p:animEffect>
                                  </p:childTnLst>
                                </p:cTn>
                              </p:par>
                              <p:par>
                                <p:cTn id="272" presetID="53" presetClass="entr" presetSubtype="16" fill="hold" nodeType="withEffect">
                                  <p:stCondLst>
                                    <p:cond delay="0"/>
                                  </p:stCondLst>
                                  <p:childTnLst>
                                    <p:set>
                                      <p:cBhvr>
                                        <p:cTn id="273" dur="1" fill="hold">
                                          <p:stCondLst>
                                            <p:cond delay="0"/>
                                          </p:stCondLst>
                                        </p:cTn>
                                        <p:tgtEl>
                                          <p:spTgt spid="70"/>
                                        </p:tgtEl>
                                        <p:attrNameLst>
                                          <p:attrName>style.visibility</p:attrName>
                                        </p:attrNameLst>
                                      </p:cBhvr>
                                      <p:to>
                                        <p:strVal val="visible"/>
                                      </p:to>
                                    </p:set>
                                    <p:anim calcmode="lin" valueType="num">
                                      <p:cBhvr>
                                        <p:cTn id="274" dur="5000" fill="hold"/>
                                        <p:tgtEl>
                                          <p:spTgt spid="70"/>
                                        </p:tgtEl>
                                        <p:attrNameLst>
                                          <p:attrName>ppt_w</p:attrName>
                                        </p:attrNameLst>
                                      </p:cBhvr>
                                      <p:tavLst>
                                        <p:tav tm="0">
                                          <p:val>
                                            <p:fltVal val="0"/>
                                          </p:val>
                                        </p:tav>
                                        <p:tav tm="100000">
                                          <p:val>
                                            <p:strVal val="#ppt_w"/>
                                          </p:val>
                                        </p:tav>
                                      </p:tavLst>
                                    </p:anim>
                                    <p:anim calcmode="lin" valueType="num">
                                      <p:cBhvr>
                                        <p:cTn id="275" dur="5000" fill="hold"/>
                                        <p:tgtEl>
                                          <p:spTgt spid="70"/>
                                        </p:tgtEl>
                                        <p:attrNameLst>
                                          <p:attrName>ppt_h</p:attrName>
                                        </p:attrNameLst>
                                      </p:cBhvr>
                                      <p:tavLst>
                                        <p:tav tm="0">
                                          <p:val>
                                            <p:fltVal val="0"/>
                                          </p:val>
                                        </p:tav>
                                        <p:tav tm="100000">
                                          <p:val>
                                            <p:strVal val="#ppt_h"/>
                                          </p:val>
                                        </p:tav>
                                      </p:tavLst>
                                    </p:anim>
                                    <p:animEffect transition="in" filter="fade">
                                      <p:cBhvr>
                                        <p:cTn id="276" dur="5000"/>
                                        <p:tgtEl>
                                          <p:spTgt spid="70"/>
                                        </p:tgtEl>
                                      </p:cBhvr>
                                    </p:animEffect>
                                  </p:childTnLst>
                                </p:cTn>
                              </p:par>
                              <p:par>
                                <p:cTn id="277" presetID="53" presetClass="entr" presetSubtype="16" fill="hold" nodeType="withEffect">
                                  <p:stCondLst>
                                    <p:cond delay="0"/>
                                  </p:stCondLst>
                                  <p:childTnLst>
                                    <p:set>
                                      <p:cBhvr>
                                        <p:cTn id="278" dur="1" fill="hold">
                                          <p:stCondLst>
                                            <p:cond delay="0"/>
                                          </p:stCondLst>
                                        </p:cTn>
                                        <p:tgtEl>
                                          <p:spTgt spid="71"/>
                                        </p:tgtEl>
                                        <p:attrNameLst>
                                          <p:attrName>style.visibility</p:attrName>
                                        </p:attrNameLst>
                                      </p:cBhvr>
                                      <p:to>
                                        <p:strVal val="visible"/>
                                      </p:to>
                                    </p:set>
                                    <p:anim calcmode="lin" valueType="num">
                                      <p:cBhvr>
                                        <p:cTn id="279" dur="5000" fill="hold"/>
                                        <p:tgtEl>
                                          <p:spTgt spid="71"/>
                                        </p:tgtEl>
                                        <p:attrNameLst>
                                          <p:attrName>ppt_w</p:attrName>
                                        </p:attrNameLst>
                                      </p:cBhvr>
                                      <p:tavLst>
                                        <p:tav tm="0">
                                          <p:val>
                                            <p:fltVal val="0"/>
                                          </p:val>
                                        </p:tav>
                                        <p:tav tm="100000">
                                          <p:val>
                                            <p:strVal val="#ppt_w"/>
                                          </p:val>
                                        </p:tav>
                                      </p:tavLst>
                                    </p:anim>
                                    <p:anim calcmode="lin" valueType="num">
                                      <p:cBhvr>
                                        <p:cTn id="280" dur="5000" fill="hold"/>
                                        <p:tgtEl>
                                          <p:spTgt spid="71"/>
                                        </p:tgtEl>
                                        <p:attrNameLst>
                                          <p:attrName>ppt_h</p:attrName>
                                        </p:attrNameLst>
                                      </p:cBhvr>
                                      <p:tavLst>
                                        <p:tav tm="0">
                                          <p:val>
                                            <p:fltVal val="0"/>
                                          </p:val>
                                        </p:tav>
                                        <p:tav tm="100000">
                                          <p:val>
                                            <p:strVal val="#ppt_h"/>
                                          </p:val>
                                        </p:tav>
                                      </p:tavLst>
                                    </p:anim>
                                    <p:animEffect transition="in" filter="fade">
                                      <p:cBhvr>
                                        <p:cTn id="281" dur="5000"/>
                                        <p:tgtEl>
                                          <p:spTgt spid="71"/>
                                        </p:tgtEl>
                                      </p:cBhvr>
                                    </p:animEffect>
                                  </p:childTnLst>
                                </p:cTn>
                              </p:par>
                              <p:par>
                                <p:cTn id="282" presetID="53" presetClass="entr" presetSubtype="16" fill="hold" nodeType="withEffect">
                                  <p:stCondLst>
                                    <p:cond delay="0"/>
                                  </p:stCondLst>
                                  <p:childTnLst>
                                    <p:set>
                                      <p:cBhvr>
                                        <p:cTn id="283" dur="1" fill="hold">
                                          <p:stCondLst>
                                            <p:cond delay="0"/>
                                          </p:stCondLst>
                                        </p:cTn>
                                        <p:tgtEl>
                                          <p:spTgt spid="72"/>
                                        </p:tgtEl>
                                        <p:attrNameLst>
                                          <p:attrName>style.visibility</p:attrName>
                                        </p:attrNameLst>
                                      </p:cBhvr>
                                      <p:to>
                                        <p:strVal val="visible"/>
                                      </p:to>
                                    </p:set>
                                    <p:anim calcmode="lin" valueType="num">
                                      <p:cBhvr>
                                        <p:cTn id="284" dur="5000" fill="hold"/>
                                        <p:tgtEl>
                                          <p:spTgt spid="72"/>
                                        </p:tgtEl>
                                        <p:attrNameLst>
                                          <p:attrName>ppt_w</p:attrName>
                                        </p:attrNameLst>
                                      </p:cBhvr>
                                      <p:tavLst>
                                        <p:tav tm="0">
                                          <p:val>
                                            <p:fltVal val="0"/>
                                          </p:val>
                                        </p:tav>
                                        <p:tav tm="100000">
                                          <p:val>
                                            <p:strVal val="#ppt_w"/>
                                          </p:val>
                                        </p:tav>
                                      </p:tavLst>
                                    </p:anim>
                                    <p:anim calcmode="lin" valueType="num">
                                      <p:cBhvr>
                                        <p:cTn id="285" dur="5000" fill="hold"/>
                                        <p:tgtEl>
                                          <p:spTgt spid="72"/>
                                        </p:tgtEl>
                                        <p:attrNameLst>
                                          <p:attrName>ppt_h</p:attrName>
                                        </p:attrNameLst>
                                      </p:cBhvr>
                                      <p:tavLst>
                                        <p:tav tm="0">
                                          <p:val>
                                            <p:fltVal val="0"/>
                                          </p:val>
                                        </p:tav>
                                        <p:tav tm="100000">
                                          <p:val>
                                            <p:strVal val="#ppt_h"/>
                                          </p:val>
                                        </p:tav>
                                      </p:tavLst>
                                    </p:anim>
                                    <p:animEffect transition="in" filter="fade">
                                      <p:cBhvr>
                                        <p:cTn id="286" dur="5000"/>
                                        <p:tgtEl>
                                          <p:spTgt spid="72"/>
                                        </p:tgtEl>
                                      </p:cBhvr>
                                    </p:animEffect>
                                  </p:childTnLst>
                                </p:cTn>
                              </p:par>
                              <p:par>
                                <p:cTn id="287" presetID="53" presetClass="entr" presetSubtype="16" fill="hold" nodeType="withEffect">
                                  <p:stCondLst>
                                    <p:cond delay="0"/>
                                  </p:stCondLst>
                                  <p:childTnLst>
                                    <p:set>
                                      <p:cBhvr>
                                        <p:cTn id="288" dur="1" fill="hold">
                                          <p:stCondLst>
                                            <p:cond delay="0"/>
                                          </p:stCondLst>
                                        </p:cTn>
                                        <p:tgtEl>
                                          <p:spTgt spid="73"/>
                                        </p:tgtEl>
                                        <p:attrNameLst>
                                          <p:attrName>style.visibility</p:attrName>
                                        </p:attrNameLst>
                                      </p:cBhvr>
                                      <p:to>
                                        <p:strVal val="visible"/>
                                      </p:to>
                                    </p:set>
                                    <p:anim calcmode="lin" valueType="num">
                                      <p:cBhvr>
                                        <p:cTn id="289" dur="5000" fill="hold"/>
                                        <p:tgtEl>
                                          <p:spTgt spid="73"/>
                                        </p:tgtEl>
                                        <p:attrNameLst>
                                          <p:attrName>ppt_w</p:attrName>
                                        </p:attrNameLst>
                                      </p:cBhvr>
                                      <p:tavLst>
                                        <p:tav tm="0">
                                          <p:val>
                                            <p:fltVal val="0"/>
                                          </p:val>
                                        </p:tav>
                                        <p:tav tm="100000">
                                          <p:val>
                                            <p:strVal val="#ppt_w"/>
                                          </p:val>
                                        </p:tav>
                                      </p:tavLst>
                                    </p:anim>
                                    <p:anim calcmode="lin" valueType="num">
                                      <p:cBhvr>
                                        <p:cTn id="290" dur="5000" fill="hold"/>
                                        <p:tgtEl>
                                          <p:spTgt spid="73"/>
                                        </p:tgtEl>
                                        <p:attrNameLst>
                                          <p:attrName>ppt_h</p:attrName>
                                        </p:attrNameLst>
                                      </p:cBhvr>
                                      <p:tavLst>
                                        <p:tav tm="0">
                                          <p:val>
                                            <p:fltVal val="0"/>
                                          </p:val>
                                        </p:tav>
                                        <p:tav tm="100000">
                                          <p:val>
                                            <p:strVal val="#ppt_h"/>
                                          </p:val>
                                        </p:tav>
                                      </p:tavLst>
                                    </p:anim>
                                    <p:animEffect transition="in" filter="fade">
                                      <p:cBhvr>
                                        <p:cTn id="291" dur="5000"/>
                                        <p:tgtEl>
                                          <p:spTgt spid="73"/>
                                        </p:tgtEl>
                                      </p:cBhvr>
                                    </p:animEffect>
                                  </p:childTnLst>
                                </p:cTn>
                              </p:par>
                              <p:par>
                                <p:cTn id="292" presetID="53" presetClass="entr" presetSubtype="16" fill="hold" nodeType="withEffect">
                                  <p:stCondLst>
                                    <p:cond delay="0"/>
                                  </p:stCondLst>
                                  <p:childTnLst>
                                    <p:set>
                                      <p:cBhvr>
                                        <p:cTn id="293" dur="1" fill="hold">
                                          <p:stCondLst>
                                            <p:cond delay="0"/>
                                          </p:stCondLst>
                                        </p:cTn>
                                        <p:tgtEl>
                                          <p:spTgt spid="74"/>
                                        </p:tgtEl>
                                        <p:attrNameLst>
                                          <p:attrName>style.visibility</p:attrName>
                                        </p:attrNameLst>
                                      </p:cBhvr>
                                      <p:to>
                                        <p:strVal val="visible"/>
                                      </p:to>
                                    </p:set>
                                    <p:anim calcmode="lin" valueType="num">
                                      <p:cBhvr>
                                        <p:cTn id="294" dur="5000" fill="hold"/>
                                        <p:tgtEl>
                                          <p:spTgt spid="74"/>
                                        </p:tgtEl>
                                        <p:attrNameLst>
                                          <p:attrName>ppt_w</p:attrName>
                                        </p:attrNameLst>
                                      </p:cBhvr>
                                      <p:tavLst>
                                        <p:tav tm="0">
                                          <p:val>
                                            <p:fltVal val="0"/>
                                          </p:val>
                                        </p:tav>
                                        <p:tav tm="100000">
                                          <p:val>
                                            <p:strVal val="#ppt_w"/>
                                          </p:val>
                                        </p:tav>
                                      </p:tavLst>
                                    </p:anim>
                                    <p:anim calcmode="lin" valueType="num">
                                      <p:cBhvr>
                                        <p:cTn id="295" dur="5000" fill="hold"/>
                                        <p:tgtEl>
                                          <p:spTgt spid="74"/>
                                        </p:tgtEl>
                                        <p:attrNameLst>
                                          <p:attrName>ppt_h</p:attrName>
                                        </p:attrNameLst>
                                      </p:cBhvr>
                                      <p:tavLst>
                                        <p:tav tm="0">
                                          <p:val>
                                            <p:fltVal val="0"/>
                                          </p:val>
                                        </p:tav>
                                        <p:tav tm="100000">
                                          <p:val>
                                            <p:strVal val="#ppt_h"/>
                                          </p:val>
                                        </p:tav>
                                      </p:tavLst>
                                    </p:anim>
                                    <p:animEffect transition="in" filter="fade">
                                      <p:cBhvr>
                                        <p:cTn id="296" dur="5000"/>
                                        <p:tgtEl>
                                          <p:spTgt spid="74"/>
                                        </p:tgtEl>
                                      </p:cBhvr>
                                    </p:animEffect>
                                  </p:childTnLst>
                                </p:cTn>
                              </p:par>
                              <p:par>
                                <p:cTn id="297" presetID="53" presetClass="entr" presetSubtype="16" fill="hold" nodeType="withEffect">
                                  <p:stCondLst>
                                    <p:cond delay="0"/>
                                  </p:stCondLst>
                                  <p:childTnLst>
                                    <p:set>
                                      <p:cBhvr>
                                        <p:cTn id="298" dur="1" fill="hold">
                                          <p:stCondLst>
                                            <p:cond delay="0"/>
                                          </p:stCondLst>
                                        </p:cTn>
                                        <p:tgtEl>
                                          <p:spTgt spid="75"/>
                                        </p:tgtEl>
                                        <p:attrNameLst>
                                          <p:attrName>style.visibility</p:attrName>
                                        </p:attrNameLst>
                                      </p:cBhvr>
                                      <p:to>
                                        <p:strVal val="visible"/>
                                      </p:to>
                                    </p:set>
                                    <p:anim calcmode="lin" valueType="num">
                                      <p:cBhvr>
                                        <p:cTn id="299" dur="5000" fill="hold"/>
                                        <p:tgtEl>
                                          <p:spTgt spid="75"/>
                                        </p:tgtEl>
                                        <p:attrNameLst>
                                          <p:attrName>ppt_w</p:attrName>
                                        </p:attrNameLst>
                                      </p:cBhvr>
                                      <p:tavLst>
                                        <p:tav tm="0">
                                          <p:val>
                                            <p:fltVal val="0"/>
                                          </p:val>
                                        </p:tav>
                                        <p:tav tm="100000">
                                          <p:val>
                                            <p:strVal val="#ppt_w"/>
                                          </p:val>
                                        </p:tav>
                                      </p:tavLst>
                                    </p:anim>
                                    <p:anim calcmode="lin" valueType="num">
                                      <p:cBhvr>
                                        <p:cTn id="300" dur="5000" fill="hold"/>
                                        <p:tgtEl>
                                          <p:spTgt spid="75"/>
                                        </p:tgtEl>
                                        <p:attrNameLst>
                                          <p:attrName>ppt_h</p:attrName>
                                        </p:attrNameLst>
                                      </p:cBhvr>
                                      <p:tavLst>
                                        <p:tav tm="0">
                                          <p:val>
                                            <p:fltVal val="0"/>
                                          </p:val>
                                        </p:tav>
                                        <p:tav tm="100000">
                                          <p:val>
                                            <p:strVal val="#ppt_h"/>
                                          </p:val>
                                        </p:tav>
                                      </p:tavLst>
                                    </p:anim>
                                    <p:animEffect transition="in" filter="fade">
                                      <p:cBhvr>
                                        <p:cTn id="301" dur="5000"/>
                                        <p:tgtEl>
                                          <p:spTgt spid="75"/>
                                        </p:tgtEl>
                                      </p:cBhvr>
                                    </p:animEffect>
                                  </p:childTnLst>
                                </p:cTn>
                              </p:par>
                              <p:par>
                                <p:cTn id="302" presetID="53" presetClass="entr" presetSubtype="16" fill="hold" nodeType="withEffect">
                                  <p:stCondLst>
                                    <p:cond delay="0"/>
                                  </p:stCondLst>
                                  <p:childTnLst>
                                    <p:set>
                                      <p:cBhvr>
                                        <p:cTn id="303" dur="1" fill="hold">
                                          <p:stCondLst>
                                            <p:cond delay="0"/>
                                          </p:stCondLst>
                                        </p:cTn>
                                        <p:tgtEl>
                                          <p:spTgt spid="76"/>
                                        </p:tgtEl>
                                        <p:attrNameLst>
                                          <p:attrName>style.visibility</p:attrName>
                                        </p:attrNameLst>
                                      </p:cBhvr>
                                      <p:to>
                                        <p:strVal val="visible"/>
                                      </p:to>
                                    </p:set>
                                    <p:anim calcmode="lin" valueType="num">
                                      <p:cBhvr>
                                        <p:cTn id="304" dur="5000" fill="hold"/>
                                        <p:tgtEl>
                                          <p:spTgt spid="76"/>
                                        </p:tgtEl>
                                        <p:attrNameLst>
                                          <p:attrName>ppt_w</p:attrName>
                                        </p:attrNameLst>
                                      </p:cBhvr>
                                      <p:tavLst>
                                        <p:tav tm="0">
                                          <p:val>
                                            <p:fltVal val="0"/>
                                          </p:val>
                                        </p:tav>
                                        <p:tav tm="100000">
                                          <p:val>
                                            <p:strVal val="#ppt_w"/>
                                          </p:val>
                                        </p:tav>
                                      </p:tavLst>
                                    </p:anim>
                                    <p:anim calcmode="lin" valueType="num">
                                      <p:cBhvr>
                                        <p:cTn id="305" dur="5000" fill="hold"/>
                                        <p:tgtEl>
                                          <p:spTgt spid="76"/>
                                        </p:tgtEl>
                                        <p:attrNameLst>
                                          <p:attrName>ppt_h</p:attrName>
                                        </p:attrNameLst>
                                      </p:cBhvr>
                                      <p:tavLst>
                                        <p:tav tm="0">
                                          <p:val>
                                            <p:fltVal val="0"/>
                                          </p:val>
                                        </p:tav>
                                        <p:tav tm="100000">
                                          <p:val>
                                            <p:strVal val="#ppt_h"/>
                                          </p:val>
                                        </p:tav>
                                      </p:tavLst>
                                    </p:anim>
                                    <p:animEffect transition="in" filter="fade">
                                      <p:cBhvr>
                                        <p:cTn id="306" dur="5000"/>
                                        <p:tgtEl>
                                          <p:spTgt spid="76"/>
                                        </p:tgtEl>
                                      </p:cBhvr>
                                    </p:animEffect>
                                  </p:childTnLst>
                                </p:cTn>
                              </p:par>
                              <p:par>
                                <p:cTn id="307" presetID="53" presetClass="entr" presetSubtype="16" fill="hold" nodeType="withEffect">
                                  <p:stCondLst>
                                    <p:cond delay="0"/>
                                  </p:stCondLst>
                                  <p:childTnLst>
                                    <p:set>
                                      <p:cBhvr>
                                        <p:cTn id="308" dur="1" fill="hold">
                                          <p:stCondLst>
                                            <p:cond delay="0"/>
                                          </p:stCondLst>
                                        </p:cTn>
                                        <p:tgtEl>
                                          <p:spTgt spid="77"/>
                                        </p:tgtEl>
                                        <p:attrNameLst>
                                          <p:attrName>style.visibility</p:attrName>
                                        </p:attrNameLst>
                                      </p:cBhvr>
                                      <p:to>
                                        <p:strVal val="visible"/>
                                      </p:to>
                                    </p:set>
                                    <p:anim calcmode="lin" valueType="num">
                                      <p:cBhvr>
                                        <p:cTn id="309" dur="5000" fill="hold"/>
                                        <p:tgtEl>
                                          <p:spTgt spid="77"/>
                                        </p:tgtEl>
                                        <p:attrNameLst>
                                          <p:attrName>ppt_w</p:attrName>
                                        </p:attrNameLst>
                                      </p:cBhvr>
                                      <p:tavLst>
                                        <p:tav tm="0">
                                          <p:val>
                                            <p:fltVal val="0"/>
                                          </p:val>
                                        </p:tav>
                                        <p:tav tm="100000">
                                          <p:val>
                                            <p:strVal val="#ppt_w"/>
                                          </p:val>
                                        </p:tav>
                                      </p:tavLst>
                                    </p:anim>
                                    <p:anim calcmode="lin" valueType="num">
                                      <p:cBhvr>
                                        <p:cTn id="310" dur="5000" fill="hold"/>
                                        <p:tgtEl>
                                          <p:spTgt spid="77"/>
                                        </p:tgtEl>
                                        <p:attrNameLst>
                                          <p:attrName>ppt_h</p:attrName>
                                        </p:attrNameLst>
                                      </p:cBhvr>
                                      <p:tavLst>
                                        <p:tav tm="0">
                                          <p:val>
                                            <p:fltVal val="0"/>
                                          </p:val>
                                        </p:tav>
                                        <p:tav tm="100000">
                                          <p:val>
                                            <p:strVal val="#ppt_h"/>
                                          </p:val>
                                        </p:tav>
                                      </p:tavLst>
                                    </p:anim>
                                    <p:animEffect transition="in" filter="fade">
                                      <p:cBhvr>
                                        <p:cTn id="311" dur="5000"/>
                                        <p:tgtEl>
                                          <p:spTgt spid="77"/>
                                        </p:tgtEl>
                                      </p:cBhvr>
                                    </p:animEffect>
                                  </p:childTnLst>
                                </p:cTn>
                              </p:par>
                              <p:par>
                                <p:cTn id="312" presetID="53" presetClass="entr" presetSubtype="16" fill="hold" nodeType="withEffect">
                                  <p:stCondLst>
                                    <p:cond delay="0"/>
                                  </p:stCondLst>
                                  <p:childTnLst>
                                    <p:set>
                                      <p:cBhvr>
                                        <p:cTn id="313" dur="1" fill="hold">
                                          <p:stCondLst>
                                            <p:cond delay="0"/>
                                          </p:stCondLst>
                                        </p:cTn>
                                        <p:tgtEl>
                                          <p:spTgt spid="80"/>
                                        </p:tgtEl>
                                        <p:attrNameLst>
                                          <p:attrName>style.visibility</p:attrName>
                                        </p:attrNameLst>
                                      </p:cBhvr>
                                      <p:to>
                                        <p:strVal val="visible"/>
                                      </p:to>
                                    </p:set>
                                    <p:anim calcmode="lin" valueType="num">
                                      <p:cBhvr>
                                        <p:cTn id="314" dur="5000" fill="hold"/>
                                        <p:tgtEl>
                                          <p:spTgt spid="80"/>
                                        </p:tgtEl>
                                        <p:attrNameLst>
                                          <p:attrName>ppt_w</p:attrName>
                                        </p:attrNameLst>
                                      </p:cBhvr>
                                      <p:tavLst>
                                        <p:tav tm="0">
                                          <p:val>
                                            <p:fltVal val="0"/>
                                          </p:val>
                                        </p:tav>
                                        <p:tav tm="100000">
                                          <p:val>
                                            <p:strVal val="#ppt_w"/>
                                          </p:val>
                                        </p:tav>
                                      </p:tavLst>
                                    </p:anim>
                                    <p:anim calcmode="lin" valueType="num">
                                      <p:cBhvr>
                                        <p:cTn id="315" dur="5000" fill="hold"/>
                                        <p:tgtEl>
                                          <p:spTgt spid="80"/>
                                        </p:tgtEl>
                                        <p:attrNameLst>
                                          <p:attrName>ppt_h</p:attrName>
                                        </p:attrNameLst>
                                      </p:cBhvr>
                                      <p:tavLst>
                                        <p:tav tm="0">
                                          <p:val>
                                            <p:fltVal val="0"/>
                                          </p:val>
                                        </p:tav>
                                        <p:tav tm="100000">
                                          <p:val>
                                            <p:strVal val="#ppt_h"/>
                                          </p:val>
                                        </p:tav>
                                      </p:tavLst>
                                    </p:anim>
                                    <p:animEffect transition="in" filter="fade">
                                      <p:cBhvr>
                                        <p:cTn id="316" dur="5000"/>
                                        <p:tgtEl>
                                          <p:spTgt spid="80"/>
                                        </p:tgtEl>
                                      </p:cBhvr>
                                    </p:animEffect>
                                  </p:childTnLst>
                                </p:cTn>
                              </p:par>
                              <p:par>
                                <p:cTn id="317" presetID="53" presetClass="entr" presetSubtype="16" fill="hold" nodeType="withEffect">
                                  <p:stCondLst>
                                    <p:cond delay="0"/>
                                  </p:stCondLst>
                                  <p:childTnLst>
                                    <p:set>
                                      <p:cBhvr>
                                        <p:cTn id="318" dur="1" fill="hold">
                                          <p:stCondLst>
                                            <p:cond delay="0"/>
                                          </p:stCondLst>
                                        </p:cTn>
                                        <p:tgtEl>
                                          <p:spTgt spid="81"/>
                                        </p:tgtEl>
                                        <p:attrNameLst>
                                          <p:attrName>style.visibility</p:attrName>
                                        </p:attrNameLst>
                                      </p:cBhvr>
                                      <p:to>
                                        <p:strVal val="visible"/>
                                      </p:to>
                                    </p:set>
                                    <p:anim calcmode="lin" valueType="num">
                                      <p:cBhvr>
                                        <p:cTn id="319" dur="5000" fill="hold"/>
                                        <p:tgtEl>
                                          <p:spTgt spid="81"/>
                                        </p:tgtEl>
                                        <p:attrNameLst>
                                          <p:attrName>ppt_w</p:attrName>
                                        </p:attrNameLst>
                                      </p:cBhvr>
                                      <p:tavLst>
                                        <p:tav tm="0">
                                          <p:val>
                                            <p:fltVal val="0"/>
                                          </p:val>
                                        </p:tav>
                                        <p:tav tm="100000">
                                          <p:val>
                                            <p:strVal val="#ppt_w"/>
                                          </p:val>
                                        </p:tav>
                                      </p:tavLst>
                                    </p:anim>
                                    <p:anim calcmode="lin" valueType="num">
                                      <p:cBhvr>
                                        <p:cTn id="320" dur="5000" fill="hold"/>
                                        <p:tgtEl>
                                          <p:spTgt spid="81"/>
                                        </p:tgtEl>
                                        <p:attrNameLst>
                                          <p:attrName>ppt_h</p:attrName>
                                        </p:attrNameLst>
                                      </p:cBhvr>
                                      <p:tavLst>
                                        <p:tav tm="0">
                                          <p:val>
                                            <p:fltVal val="0"/>
                                          </p:val>
                                        </p:tav>
                                        <p:tav tm="100000">
                                          <p:val>
                                            <p:strVal val="#ppt_h"/>
                                          </p:val>
                                        </p:tav>
                                      </p:tavLst>
                                    </p:anim>
                                    <p:animEffect transition="in" filter="fade">
                                      <p:cBhvr>
                                        <p:cTn id="321" dur="5000"/>
                                        <p:tgtEl>
                                          <p:spTgt spid="81"/>
                                        </p:tgtEl>
                                      </p:cBhvr>
                                    </p:animEffect>
                                  </p:childTnLst>
                                </p:cTn>
                              </p:par>
                              <p:par>
                                <p:cTn id="322" presetID="53" presetClass="entr" presetSubtype="16" fill="hold" nodeType="withEffect">
                                  <p:stCondLst>
                                    <p:cond delay="0"/>
                                  </p:stCondLst>
                                  <p:childTnLst>
                                    <p:set>
                                      <p:cBhvr>
                                        <p:cTn id="323" dur="1" fill="hold">
                                          <p:stCondLst>
                                            <p:cond delay="0"/>
                                          </p:stCondLst>
                                        </p:cTn>
                                        <p:tgtEl>
                                          <p:spTgt spid="82"/>
                                        </p:tgtEl>
                                        <p:attrNameLst>
                                          <p:attrName>style.visibility</p:attrName>
                                        </p:attrNameLst>
                                      </p:cBhvr>
                                      <p:to>
                                        <p:strVal val="visible"/>
                                      </p:to>
                                    </p:set>
                                    <p:anim calcmode="lin" valueType="num">
                                      <p:cBhvr>
                                        <p:cTn id="324" dur="5000" fill="hold"/>
                                        <p:tgtEl>
                                          <p:spTgt spid="82"/>
                                        </p:tgtEl>
                                        <p:attrNameLst>
                                          <p:attrName>ppt_w</p:attrName>
                                        </p:attrNameLst>
                                      </p:cBhvr>
                                      <p:tavLst>
                                        <p:tav tm="0">
                                          <p:val>
                                            <p:fltVal val="0"/>
                                          </p:val>
                                        </p:tav>
                                        <p:tav tm="100000">
                                          <p:val>
                                            <p:strVal val="#ppt_w"/>
                                          </p:val>
                                        </p:tav>
                                      </p:tavLst>
                                    </p:anim>
                                    <p:anim calcmode="lin" valueType="num">
                                      <p:cBhvr>
                                        <p:cTn id="325" dur="5000" fill="hold"/>
                                        <p:tgtEl>
                                          <p:spTgt spid="82"/>
                                        </p:tgtEl>
                                        <p:attrNameLst>
                                          <p:attrName>ppt_h</p:attrName>
                                        </p:attrNameLst>
                                      </p:cBhvr>
                                      <p:tavLst>
                                        <p:tav tm="0">
                                          <p:val>
                                            <p:fltVal val="0"/>
                                          </p:val>
                                        </p:tav>
                                        <p:tav tm="100000">
                                          <p:val>
                                            <p:strVal val="#ppt_h"/>
                                          </p:val>
                                        </p:tav>
                                      </p:tavLst>
                                    </p:anim>
                                    <p:animEffect transition="in" filter="fade">
                                      <p:cBhvr>
                                        <p:cTn id="326" dur="5000"/>
                                        <p:tgtEl>
                                          <p:spTgt spid="82"/>
                                        </p:tgtEl>
                                      </p:cBhvr>
                                    </p:animEffect>
                                  </p:childTnLst>
                                </p:cTn>
                              </p:par>
                              <p:par>
                                <p:cTn id="327" presetID="53" presetClass="entr" presetSubtype="16" fill="hold" nodeType="withEffect">
                                  <p:stCondLst>
                                    <p:cond delay="0"/>
                                  </p:stCondLst>
                                  <p:childTnLst>
                                    <p:set>
                                      <p:cBhvr>
                                        <p:cTn id="328" dur="1" fill="hold">
                                          <p:stCondLst>
                                            <p:cond delay="0"/>
                                          </p:stCondLst>
                                        </p:cTn>
                                        <p:tgtEl>
                                          <p:spTgt spid="83"/>
                                        </p:tgtEl>
                                        <p:attrNameLst>
                                          <p:attrName>style.visibility</p:attrName>
                                        </p:attrNameLst>
                                      </p:cBhvr>
                                      <p:to>
                                        <p:strVal val="visible"/>
                                      </p:to>
                                    </p:set>
                                    <p:anim calcmode="lin" valueType="num">
                                      <p:cBhvr>
                                        <p:cTn id="329" dur="5000" fill="hold"/>
                                        <p:tgtEl>
                                          <p:spTgt spid="83"/>
                                        </p:tgtEl>
                                        <p:attrNameLst>
                                          <p:attrName>ppt_w</p:attrName>
                                        </p:attrNameLst>
                                      </p:cBhvr>
                                      <p:tavLst>
                                        <p:tav tm="0">
                                          <p:val>
                                            <p:fltVal val="0"/>
                                          </p:val>
                                        </p:tav>
                                        <p:tav tm="100000">
                                          <p:val>
                                            <p:strVal val="#ppt_w"/>
                                          </p:val>
                                        </p:tav>
                                      </p:tavLst>
                                    </p:anim>
                                    <p:anim calcmode="lin" valueType="num">
                                      <p:cBhvr>
                                        <p:cTn id="330" dur="5000" fill="hold"/>
                                        <p:tgtEl>
                                          <p:spTgt spid="83"/>
                                        </p:tgtEl>
                                        <p:attrNameLst>
                                          <p:attrName>ppt_h</p:attrName>
                                        </p:attrNameLst>
                                      </p:cBhvr>
                                      <p:tavLst>
                                        <p:tav tm="0">
                                          <p:val>
                                            <p:fltVal val="0"/>
                                          </p:val>
                                        </p:tav>
                                        <p:tav tm="100000">
                                          <p:val>
                                            <p:strVal val="#ppt_h"/>
                                          </p:val>
                                        </p:tav>
                                      </p:tavLst>
                                    </p:anim>
                                    <p:animEffect transition="in" filter="fade">
                                      <p:cBhvr>
                                        <p:cTn id="331" dur="5000"/>
                                        <p:tgtEl>
                                          <p:spTgt spid="83"/>
                                        </p:tgtEl>
                                      </p:cBhvr>
                                    </p:animEffect>
                                  </p:childTnLst>
                                </p:cTn>
                              </p:par>
                              <p:par>
                                <p:cTn id="332" presetID="53" presetClass="entr" presetSubtype="16" fill="hold" nodeType="withEffect">
                                  <p:stCondLst>
                                    <p:cond delay="0"/>
                                  </p:stCondLst>
                                  <p:childTnLst>
                                    <p:set>
                                      <p:cBhvr>
                                        <p:cTn id="333" dur="1" fill="hold">
                                          <p:stCondLst>
                                            <p:cond delay="0"/>
                                          </p:stCondLst>
                                        </p:cTn>
                                        <p:tgtEl>
                                          <p:spTgt spid="84"/>
                                        </p:tgtEl>
                                        <p:attrNameLst>
                                          <p:attrName>style.visibility</p:attrName>
                                        </p:attrNameLst>
                                      </p:cBhvr>
                                      <p:to>
                                        <p:strVal val="visible"/>
                                      </p:to>
                                    </p:set>
                                    <p:anim calcmode="lin" valueType="num">
                                      <p:cBhvr>
                                        <p:cTn id="334" dur="5000" fill="hold"/>
                                        <p:tgtEl>
                                          <p:spTgt spid="84"/>
                                        </p:tgtEl>
                                        <p:attrNameLst>
                                          <p:attrName>ppt_w</p:attrName>
                                        </p:attrNameLst>
                                      </p:cBhvr>
                                      <p:tavLst>
                                        <p:tav tm="0">
                                          <p:val>
                                            <p:fltVal val="0"/>
                                          </p:val>
                                        </p:tav>
                                        <p:tav tm="100000">
                                          <p:val>
                                            <p:strVal val="#ppt_w"/>
                                          </p:val>
                                        </p:tav>
                                      </p:tavLst>
                                    </p:anim>
                                    <p:anim calcmode="lin" valueType="num">
                                      <p:cBhvr>
                                        <p:cTn id="335" dur="5000" fill="hold"/>
                                        <p:tgtEl>
                                          <p:spTgt spid="84"/>
                                        </p:tgtEl>
                                        <p:attrNameLst>
                                          <p:attrName>ppt_h</p:attrName>
                                        </p:attrNameLst>
                                      </p:cBhvr>
                                      <p:tavLst>
                                        <p:tav tm="0">
                                          <p:val>
                                            <p:fltVal val="0"/>
                                          </p:val>
                                        </p:tav>
                                        <p:tav tm="100000">
                                          <p:val>
                                            <p:strVal val="#ppt_h"/>
                                          </p:val>
                                        </p:tav>
                                      </p:tavLst>
                                    </p:anim>
                                    <p:animEffect transition="in" filter="fade">
                                      <p:cBhvr>
                                        <p:cTn id="336" dur="5000"/>
                                        <p:tgtEl>
                                          <p:spTgt spid="84"/>
                                        </p:tgtEl>
                                      </p:cBhvr>
                                    </p:animEffect>
                                  </p:childTnLst>
                                </p:cTn>
                              </p:par>
                              <p:par>
                                <p:cTn id="337" presetID="53" presetClass="entr" presetSubtype="16" fill="hold" nodeType="withEffect">
                                  <p:stCondLst>
                                    <p:cond delay="0"/>
                                  </p:stCondLst>
                                  <p:childTnLst>
                                    <p:set>
                                      <p:cBhvr>
                                        <p:cTn id="338" dur="1" fill="hold">
                                          <p:stCondLst>
                                            <p:cond delay="0"/>
                                          </p:stCondLst>
                                        </p:cTn>
                                        <p:tgtEl>
                                          <p:spTgt spid="85"/>
                                        </p:tgtEl>
                                        <p:attrNameLst>
                                          <p:attrName>style.visibility</p:attrName>
                                        </p:attrNameLst>
                                      </p:cBhvr>
                                      <p:to>
                                        <p:strVal val="visible"/>
                                      </p:to>
                                    </p:set>
                                    <p:anim calcmode="lin" valueType="num">
                                      <p:cBhvr>
                                        <p:cTn id="339" dur="5000" fill="hold"/>
                                        <p:tgtEl>
                                          <p:spTgt spid="85"/>
                                        </p:tgtEl>
                                        <p:attrNameLst>
                                          <p:attrName>ppt_w</p:attrName>
                                        </p:attrNameLst>
                                      </p:cBhvr>
                                      <p:tavLst>
                                        <p:tav tm="0">
                                          <p:val>
                                            <p:fltVal val="0"/>
                                          </p:val>
                                        </p:tav>
                                        <p:tav tm="100000">
                                          <p:val>
                                            <p:strVal val="#ppt_w"/>
                                          </p:val>
                                        </p:tav>
                                      </p:tavLst>
                                    </p:anim>
                                    <p:anim calcmode="lin" valueType="num">
                                      <p:cBhvr>
                                        <p:cTn id="340" dur="5000" fill="hold"/>
                                        <p:tgtEl>
                                          <p:spTgt spid="85"/>
                                        </p:tgtEl>
                                        <p:attrNameLst>
                                          <p:attrName>ppt_h</p:attrName>
                                        </p:attrNameLst>
                                      </p:cBhvr>
                                      <p:tavLst>
                                        <p:tav tm="0">
                                          <p:val>
                                            <p:fltVal val="0"/>
                                          </p:val>
                                        </p:tav>
                                        <p:tav tm="100000">
                                          <p:val>
                                            <p:strVal val="#ppt_h"/>
                                          </p:val>
                                        </p:tav>
                                      </p:tavLst>
                                    </p:anim>
                                    <p:animEffect transition="in" filter="fade">
                                      <p:cBhvr>
                                        <p:cTn id="341" dur="5000"/>
                                        <p:tgtEl>
                                          <p:spTgt spid="85"/>
                                        </p:tgtEl>
                                      </p:cBhvr>
                                    </p:animEffect>
                                  </p:childTnLst>
                                </p:cTn>
                              </p:par>
                              <p:par>
                                <p:cTn id="342" presetID="53" presetClass="entr" presetSubtype="16" fill="hold" nodeType="withEffect">
                                  <p:stCondLst>
                                    <p:cond delay="0"/>
                                  </p:stCondLst>
                                  <p:childTnLst>
                                    <p:set>
                                      <p:cBhvr>
                                        <p:cTn id="343" dur="1" fill="hold">
                                          <p:stCondLst>
                                            <p:cond delay="0"/>
                                          </p:stCondLst>
                                        </p:cTn>
                                        <p:tgtEl>
                                          <p:spTgt spid="86"/>
                                        </p:tgtEl>
                                        <p:attrNameLst>
                                          <p:attrName>style.visibility</p:attrName>
                                        </p:attrNameLst>
                                      </p:cBhvr>
                                      <p:to>
                                        <p:strVal val="visible"/>
                                      </p:to>
                                    </p:set>
                                    <p:anim calcmode="lin" valueType="num">
                                      <p:cBhvr>
                                        <p:cTn id="344" dur="5000" fill="hold"/>
                                        <p:tgtEl>
                                          <p:spTgt spid="86"/>
                                        </p:tgtEl>
                                        <p:attrNameLst>
                                          <p:attrName>ppt_w</p:attrName>
                                        </p:attrNameLst>
                                      </p:cBhvr>
                                      <p:tavLst>
                                        <p:tav tm="0">
                                          <p:val>
                                            <p:fltVal val="0"/>
                                          </p:val>
                                        </p:tav>
                                        <p:tav tm="100000">
                                          <p:val>
                                            <p:strVal val="#ppt_w"/>
                                          </p:val>
                                        </p:tav>
                                      </p:tavLst>
                                    </p:anim>
                                    <p:anim calcmode="lin" valueType="num">
                                      <p:cBhvr>
                                        <p:cTn id="345" dur="5000" fill="hold"/>
                                        <p:tgtEl>
                                          <p:spTgt spid="86"/>
                                        </p:tgtEl>
                                        <p:attrNameLst>
                                          <p:attrName>ppt_h</p:attrName>
                                        </p:attrNameLst>
                                      </p:cBhvr>
                                      <p:tavLst>
                                        <p:tav tm="0">
                                          <p:val>
                                            <p:fltVal val="0"/>
                                          </p:val>
                                        </p:tav>
                                        <p:tav tm="100000">
                                          <p:val>
                                            <p:strVal val="#ppt_h"/>
                                          </p:val>
                                        </p:tav>
                                      </p:tavLst>
                                    </p:anim>
                                    <p:animEffect transition="in" filter="fade">
                                      <p:cBhvr>
                                        <p:cTn id="346" dur="5000"/>
                                        <p:tgtEl>
                                          <p:spTgt spid="86"/>
                                        </p:tgtEl>
                                      </p:cBhvr>
                                    </p:animEffect>
                                  </p:childTnLst>
                                </p:cTn>
                              </p:par>
                              <p:par>
                                <p:cTn id="347" presetID="53" presetClass="entr" presetSubtype="16" fill="hold" nodeType="withEffect">
                                  <p:stCondLst>
                                    <p:cond delay="0"/>
                                  </p:stCondLst>
                                  <p:childTnLst>
                                    <p:set>
                                      <p:cBhvr>
                                        <p:cTn id="348" dur="1" fill="hold">
                                          <p:stCondLst>
                                            <p:cond delay="0"/>
                                          </p:stCondLst>
                                        </p:cTn>
                                        <p:tgtEl>
                                          <p:spTgt spid="87"/>
                                        </p:tgtEl>
                                        <p:attrNameLst>
                                          <p:attrName>style.visibility</p:attrName>
                                        </p:attrNameLst>
                                      </p:cBhvr>
                                      <p:to>
                                        <p:strVal val="visible"/>
                                      </p:to>
                                    </p:set>
                                    <p:anim calcmode="lin" valueType="num">
                                      <p:cBhvr>
                                        <p:cTn id="349" dur="5000" fill="hold"/>
                                        <p:tgtEl>
                                          <p:spTgt spid="87"/>
                                        </p:tgtEl>
                                        <p:attrNameLst>
                                          <p:attrName>ppt_w</p:attrName>
                                        </p:attrNameLst>
                                      </p:cBhvr>
                                      <p:tavLst>
                                        <p:tav tm="0">
                                          <p:val>
                                            <p:fltVal val="0"/>
                                          </p:val>
                                        </p:tav>
                                        <p:tav tm="100000">
                                          <p:val>
                                            <p:strVal val="#ppt_w"/>
                                          </p:val>
                                        </p:tav>
                                      </p:tavLst>
                                    </p:anim>
                                    <p:anim calcmode="lin" valueType="num">
                                      <p:cBhvr>
                                        <p:cTn id="350" dur="5000" fill="hold"/>
                                        <p:tgtEl>
                                          <p:spTgt spid="87"/>
                                        </p:tgtEl>
                                        <p:attrNameLst>
                                          <p:attrName>ppt_h</p:attrName>
                                        </p:attrNameLst>
                                      </p:cBhvr>
                                      <p:tavLst>
                                        <p:tav tm="0">
                                          <p:val>
                                            <p:fltVal val="0"/>
                                          </p:val>
                                        </p:tav>
                                        <p:tav tm="100000">
                                          <p:val>
                                            <p:strVal val="#ppt_h"/>
                                          </p:val>
                                        </p:tav>
                                      </p:tavLst>
                                    </p:anim>
                                    <p:animEffect transition="in" filter="fade">
                                      <p:cBhvr>
                                        <p:cTn id="351" dur="5000"/>
                                        <p:tgtEl>
                                          <p:spTgt spid="87"/>
                                        </p:tgtEl>
                                      </p:cBhvr>
                                    </p:animEffect>
                                  </p:childTnLst>
                                </p:cTn>
                              </p:par>
                              <p:par>
                                <p:cTn id="352" presetID="53" presetClass="entr" presetSubtype="16" fill="hold" nodeType="withEffect">
                                  <p:stCondLst>
                                    <p:cond delay="0"/>
                                  </p:stCondLst>
                                  <p:childTnLst>
                                    <p:set>
                                      <p:cBhvr>
                                        <p:cTn id="353" dur="1" fill="hold">
                                          <p:stCondLst>
                                            <p:cond delay="0"/>
                                          </p:stCondLst>
                                        </p:cTn>
                                        <p:tgtEl>
                                          <p:spTgt spid="88"/>
                                        </p:tgtEl>
                                        <p:attrNameLst>
                                          <p:attrName>style.visibility</p:attrName>
                                        </p:attrNameLst>
                                      </p:cBhvr>
                                      <p:to>
                                        <p:strVal val="visible"/>
                                      </p:to>
                                    </p:set>
                                    <p:anim calcmode="lin" valueType="num">
                                      <p:cBhvr>
                                        <p:cTn id="354" dur="5000" fill="hold"/>
                                        <p:tgtEl>
                                          <p:spTgt spid="88"/>
                                        </p:tgtEl>
                                        <p:attrNameLst>
                                          <p:attrName>ppt_w</p:attrName>
                                        </p:attrNameLst>
                                      </p:cBhvr>
                                      <p:tavLst>
                                        <p:tav tm="0">
                                          <p:val>
                                            <p:fltVal val="0"/>
                                          </p:val>
                                        </p:tav>
                                        <p:tav tm="100000">
                                          <p:val>
                                            <p:strVal val="#ppt_w"/>
                                          </p:val>
                                        </p:tav>
                                      </p:tavLst>
                                    </p:anim>
                                    <p:anim calcmode="lin" valueType="num">
                                      <p:cBhvr>
                                        <p:cTn id="355" dur="5000" fill="hold"/>
                                        <p:tgtEl>
                                          <p:spTgt spid="88"/>
                                        </p:tgtEl>
                                        <p:attrNameLst>
                                          <p:attrName>ppt_h</p:attrName>
                                        </p:attrNameLst>
                                      </p:cBhvr>
                                      <p:tavLst>
                                        <p:tav tm="0">
                                          <p:val>
                                            <p:fltVal val="0"/>
                                          </p:val>
                                        </p:tav>
                                        <p:tav tm="100000">
                                          <p:val>
                                            <p:strVal val="#ppt_h"/>
                                          </p:val>
                                        </p:tav>
                                      </p:tavLst>
                                    </p:anim>
                                    <p:animEffect transition="in" filter="fade">
                                      <p:cBhvr>
                                        <p:cTn id="356" dur="5000"/>
                                        <p:tgtEl>
                                          <p:spTgt spid="88"/>
                                        </p:tgtEl>
                                      </p:cBhvr>
                                    </p:animEffect>
                                  </p:childTnLst>
                                </p:cTn>
                              </p:par>
                              <p:par>
                                <p:cTn id="357" presetID="53" presetClass="entr" presetSubtype="16" fill="hold" nodeType="withEffect">
                                  <p:stCondLst>
                                    <p:cond delay="0"/>
                                  </p:stCondLst>
                                  <p:childTnLst>
                                    <p:set>
                                      <p:cBhvr>
                                        <p:cTn id="358" dur="1" fill="hold">
                                          <p:stCondLst>
                                            <p:cond delay="0"/>
                                          </p:stCondLst>
                                        </p:cTn>
                                        <p:tgtEl>
                                          <p:spTgt spid="89"/>
                                        </p:tgtEl>
                                        <p:attrNameLst>
                                          <p:attrName>style.visibility</p:attrName>
                                        </p:attrNameLst>
                                      </p:cBhvr>
                                      <p:to>
                                        <p:strVal val="visible"/>
                                      </p:to>
                                    </p:set>
                                    <p:anim calcmode="lin" valueType="num">
                                      <p:cBhvr>
                                        <p:cTn id="359" dur="5000" fill="hold"/>
                                        <p:tgtEl>
                                          <p:spTgt spid="89"/>
                                        </p:tgtEl>
                                        <p:attrNameLst>
                                          <p:attrName>ppt_w</p:attrName>
                                        </p:attrNameLst>
                                      </p:cBhvr>
                                      <p:tavLst>
                                        <p:tav tm="0">
                                          <p:val>
                                            <p:fltVal val="0"/>
                                          </p:val>
                                        </p:tav>
                                        <p:tav tm="100000">
                                          <p:val>
                                            <p:strVal val="#ppt_w"/>
                                          </p:val>
                                        </p:tav>
                                      </p:tavLst>
                                    </p:anim>
                                    <p:anim calcmode="lin" valueType="num">
                                      <p:cBhvr>
                                        <p:cTn id="360" dur="5000" fill="hold"/>
                                        <p:tgtEl>
                                          <p:spTgt spid="89"/>
                                        </p:tgtEl>
                                        <p:attrNameLst>
                                          <p:attrName>ppt_h</p:attrName>
                                        </p:attrNameLst>
                                      </p:cBhvr>
                                      <p:tavLst>
                                        <p:tav tm="0">
                                          <p:val>
                                            <p:fltVal val="0"/>
                                          </p:val>
                                        </p:tav>
                                        <p:tav tm="100000">
                                          <p:val>
                                            <p:strVal val="#ppt_h"/>
                                          </p:val>
                                        </p:tav>
                                      </p:tavLst>
                                    </p:anim>
                                    <p:animEffect transition="in" filter="fade">
                                      <p:cBhvr>
                                        <p:cTn id="361" dur="5000"/>
                                        <p:tgtEl>
                                          <p:spTgt spid="89"/>
                                        </p:tgtEl>
                                      </p:cBhvr>
                                    </p:animEffect>
                                  </p:childTnLst>
                                </p:cTn>
                              </p:par>
                              <p:par>
                                <p:cTn id="362" presetID="53" presetClass="entr" presetSubtype="16" fill="hold" nodeType="withEffect">
                                  <p:stCondLst>
                                    <p:cond delay="0"/>
                                  </p:stCondLst>
                                  <p:childTnLst>
                                    <p:set>
                                      <p:cBhvr>
                                        <p:cTn id="363" dur="1" fill="hold">
                                          <p:stCondLst>
                                            <p:cond delay="0"/>
                                          </p:stCondLst>
                                        </p:cTn>
                                        <p:tgtEl>
                                          <p:spTgt spid="90"/>
                                        </p:tgtEl>
                                        <p:attrNameLst>
                                          <p:attrName>style.visibility</p:attrName>
                                        </p:attrNameLst>
                                      </p:cBhvr>
                                      <p:to>
                                        <p:strVal val="visible"/>
                                      </p:to>
                                    </p:set>
                                    <p:anim calcmode="lin" valueType="num">
                                      <p:cBhvr>
                                        <p:cTn id="364" dur="5000" fill="hold"/>
                                        <p:tgtEl>
                                          <p:spTgt spid="90"/>
                                        </p:tgtEl>
                                        <p:attrNameLst>
                                          <p:attrName>ppt_w</p:attrName>
                                        </p:attrNameLst>
                                      </p:cBhvr>
                                      <p:tavLst>
                                        <p:tav tm="0">
                                          <p:val>
                                            <p:fltVal val="0"/>
                                          </p:val>
                                        </p:tav>
                                        <p:tav tm="100000">
                                          <p:val>
                                            <p:strVal val="#ppt_w"/>
                                          </p:val>
                                        </p:tav>
                                      </p:tavLst>
                                    </p:anim>
                                    <p:anim calcmode="lin" valueType="num">
                                      <p:cBhvr>
                                        <p:cTn id="365" dur="5000" fill="hold"/>
                                        <p:tgtEl>
                                          <p:spTgt spid="90"/>
                                        </p:tgtEl>
                                        <p:attrNameLst>
                                          <p:attrName>ppt_h</p:attrName>
                                        </p:attrNameLst>
                                      </p:cBhvr>
                                      <p:tavLst>
                                        <p:tav tm="0">
                                          <p:val>
                                            <p:fltVal val="0"/>
                                          </p:val>
                                        </p:tav>
                                        <p:tav tm="100000">
                                          <p:val>
                                            <p:strVal val="#ppt_h"/>
                                          </p:val>
                                        </p:tav>
                                      </p:tavLst>
                                    </p:anim>
                                    <p:animEffect transition="in" filter="fade">
                                      <p:cBhvr>
                                        <p:cTn id="366" dur="5000"/>
                                        <p:tgtEl>
                                          <p:spTgt spid="90"/>
                                        </p:tgtEl>
                                      </p:cBhvr>
                                    </p:animEffect>
                                  </p:childTnLst>
                                </p:cTn>
                              </p:par>
                              <p:par>
                                <p:cTn id="367" presetID="53" presetClass="entr" presetSubtype="16" fill="hold" nodeType="withEffect">
                                  <p:stCondLst>
                                    <p:cond delay="0"/>
                                  </p:stCondLst>
                                  <p:childTnLst>
                                    <p:set>
                                      <p:cBhvr>
                                        <p:cTn id="368" dur="1" fill="hold">
                                          <p:stCondLst>
                                            <p:cond delay="0"/>
                                          </p:stCondLst>
                                        </p:cTn>
                                        <p:tgtEl>
                                          <p:spTgt spid="91"/>
                                        </p:tgtEl>
                                        <p:attrNameLst>
                                          <p:attrName>style.visibility</p:attrName>
                                        </p:attrNameLst>
                                      </p:cBhvr>
                                      <p:to>
                                        <p:strVal val="visible"/>
                                      </p:to>
                                    </p:set>
                                    <p:anim calcmode="lin" valueType="num">
                                      <p:cBhvr>
                                        <p:cTn id="369" dur="5000" fill="hold"/>
                                        <p:tgtEl>
                                          <p:spTgt spid="91"/>
                                        </p:tgtEl>
                                        <p:attrNameLst>
                                          <p:attrName>ppt_w</p:attrName>
                                        </p:attrNameLst>
                                      </p:cBhvr>
                                      <p:tavLst>
                                        <p:tav tm="0">
                                          <p:val>
                                            <p:fltVal val="0"/>
                                          </p:val>
                                        </p:tav>
                                        <p:tav tm="100000">
                                          <p:val>
                                            <p:strVal val="#ppt_w"/>
                                          </p:val>
                                        </p:tav>
                                      </p:tavLst>
                                    </p:anim>
                                    <p:anim calcmode="lin" valueType="num">
                                      <p:cBhvr>
                                        <p:cTn id="370" dur="5000" fill="hold"/>
                                        <p:tgtEl>
                                          <p:spTgt spid="91"/>
                                        </p:tgtEl>
                                        <p:attrNameLst>
                                          <p:attrName>ppt_h</p:attrName>
                                        </p:attrNameLst>
                                      </p:cBhvr>
                                      <p:tavLst>
                                        <p:tav tm="0">
                                          <p:val>
                                            <p:fltVal val="0"/>
                                          </p:val>
                                        </p:tav>
                                        <p:tav tm="100000">
                                          <p:val>
                                            <p:strVal val="#ppt_h"/>
                                          </p:val>
                                        </p:tav>
                                      </p:tavLst>
                                    </p:anim>
                                    <p:animEffect transition="in" filter="fade">
                                      <p:cBhvr>
                                        <p:cTn id="371" dur="5000"/>
                                        <p:tgtEl>
                                          <p:spTgt spid="91"/>
                                        </p:tgtEl>
                                      </p:cBhvr>
                                    </p:animEffect>
                                  </p:childTnLst>
                                </p:cTn>
                              </p:par>
                              <p:par>
                                <p:cTn id="372" presetID="53" presetClass="entr" presetSubtype="16" fill="hold" nodeType="withEffect">
                                  <p:stCondLst>
                                    <p:cond delay="0"/>
                                  </p:stCondLst>
                                  <p:childTnLst>
                                    <p:set>
                                      <p:cBhvr>
                                        <p:cTn id="373" dur="1" fill="hold">
                                          <p:stCondLst>
                                            <p:cond delay="0"/>
                                          </p:stCondLst>
                                        </p:cTn>
                                        <p:tgtEl>
                                          <p:spTgt spid="94"/>
                                        </p:tgtEl>
                                        <p:attrNameLst>
                                          <p:attrName>style.visibility</p:attrName>
                                        </p:attrNameLst>
                                      </p:cBhvr>
                                      <p:to>
                                        <p:strVal val="visible"/>
                                      </p:to>
                                    </p:set>
                                    <p:anim calcmode="lin" valueType="num">
                                      <p:cBhvr>
                                        <p:cTn id="374" dur="5000" fill="hold"/>
                                        <p:tgtEl>
                                          <p:spTgt spid="94"/>
                                        </p:tgtEl>
                                        <p:attrNameLst>
                                          <p:attrName>ppt_w</p:attrName>
                                        </p:attrNameLst>
                                      </p:cBhvr>
                                      <p:tavLst>
                                        <p:tav tm="0">
                                          <p:val>
                                            <p:fltVal val="0"/>
                                          </p:val>
                                        </p:tav>
                                        <p:tav tm="100000">
                                          <p:val>
                                            <p:strVal val="#ppt_w"/>
                                          </p:val>
                                        </p:tav>
                                      </p:tavLst>
                                    </p:anim>
                                    <p:anim calcmode="lin" valueType="num">
                                      <p:cBhvr>
                                        <p:cTn id="375" dur="5000" fill="hold"/>
                                        <p:tgtEl>
                                          <p:spTgt spid="94"/>
                                        </p:tgtEl>
                                        <p:attrNameLst>
                                          <p:attrName>ppt_h</p:attrName>
                                        </p:attrNameLst>
                                      </p:cBhvr>
                                      <p:tavLst>
                                        <p:tav tm="0">
                                          <p:val>
                                            <p:fltVal val="0"/>
                                          </p:val>
                                        </p:tav>
                                        <p:tav tm="100000">
                                          <p:val>
                                            <p:strVal val="#ppt_h"/>
                                          </p:val>
                                        </p:tav>
                                      </p:tavLst>
                                    </p:anim>
                                    <p:animEffect transition="in" filter="fade">
                                      <p:cBhvr>
                                        <p:cTn id="376" dur="5000"/>
                                        <p:tgtEl>
                                          <p:spTgt spid="94"/>
                                        </p:tgtEl>
                                      </p:cBhvr>
                                    </p:animEffect>
                                  </p:childTnLst>
                                </p:cTn>
                              </p:par>
                              <p:par>
                                <p:cTn id="377" presetID="53" presetClass="entr" presetSubtype="16" fill="hold" nodeType="withEffect">
                                  <p:stCondLst>
                                    <p:cond delay="0"/>
                                  </p:stCondLst>
                                  <p:childTnLst>
                                    <p:set>
                                      <p:cBhvr>
                                        <p:cTn id="378" dur="1" fill="hold">
                                          <p:stCondLst>
                                            <p:cond delay="0"/>
                                          </p:stCondLst>
                                        </p:cTn>
                                        <p:tgtEl>
                                          <p:spTgt spid="95"/>
                                        </p:tgtEl>
                                        <p:attrNameLst>
                                          <p:attrName>style.visibility</p:attrName>
                                        </p:attrNameLst>
                                      </p:cBhvr>
                                      <p:to>
                                        <p:strVal val="visible"/>
                                      </p:to>
                                    </p:set>
                                    <p:anim calcmode="lin" valueType="num">
                                      <p:cBhvr>
                                        <p:cTn id="379" dur="5000" fill="hold"/>
                                        <p:tgtEl>
                                          <p:spTgt spid="95"/>
                                        </p:tgtEl>
                                        <p:attrNameLst>
                                          <p:attrName>ppt_w</p:attrName>
                                        </p:attrNameLst>
                                      </p:cBhvr>
                                      <p:tavLst>
                                        <p:tav tm="0">
                                          <p:val>
                                            <p:fltVal val="0"/>
                                          </p:val>
                                        </p:tav>
                                        <p:tav tm="100000">
                                          <p:val>
                                            <p:strVal val="#ppt_w"/>
                                          </p:val>
                                        </p:tav>
                                      </p:tavLst>
                                    </p:anim>
                                    <p:anim calcmode="lin" valueType="num">
                                      <p:cBhvr>
                                        <p:cTn id="380" dur="5000" fill="hold"/>
                                        <p:tgtEl>
                                          <p:spTgt spid="95"/>
                                        </p:tgtEl>
                                        <p:attrNameLst>
                                          <p:attrName>ppt_h</p:attrName>
                                        </p:attrNameLst>
                                      </p:cBhvr>
                                      <p:tavLst>
                                        <p:tav tm="0">
                                          <p:val>
                                            <p:fltVal val="0"/>
                                          </p:val>
                                        </p:tav>
                                        <p:tav tm="100000">
                                          <p:val>
                                            <p:strVal val="#ppt_h"/>
                                          </p:val>
                                        </p:tav>
                                      </p:tavLst>
                                    </p:anim>
                                    <p:animEffect transition="in" filter="fade">
                                      <p:cBhvr>
                                        <p:cTn id="381" dur="5000"/>
                                        <p:tgtEl>
                                          <p:spTgt spid="95"/>
                                        </p:tgtEl>
                                      </p:cBhvr>
                                    </p:animEffect>
                                  </p:childTnLst>
                                </p:cTn>
                              </p:par>
                              <p:par>
                                <p:cTn id="382" presetID="53" presetClass="entr" presetSubtype="16" fill="hold" nodeType="withEffect">
                                  <p:stCondLst>
                                    <p:cond delay="0"/>
                                  </p:stCondLst>
                                  <p:childTnLst>
                                    <p:set>
                                      <p:cBhvr>
                                        <p:cTn id="383" dur="1" fill="hold">
                                          <p:stCondLst>
                                            <p:cond delay="0"/>
                                          </p:stCondLst>
                                        </p:cTn>
                                        <p:tgtEl>
                                          <p:spTgt spid="96"/>
                                        </p:tgtEl>
                                        <p:attrNameLst>
                                          <p:attrName>style.visibility</p:attrName>
                                        </p:attrNameLst>
                                      </p:cBhvr>
                                      <p:to>
                                        <p:strVal val="visible"/>
                                      </p:to>
                                    </p:set>
                                    <p:anim calcmode="lin" valueType="num">
                                      <p:cBhvr>
                                        <p:cTn id="384" dur="5000" fill="hold"/>
                                        <p:tgtEl>
                                          <p:spTgt spid="96"/>
                                        </p:tgtEl>
                                        <p:attrNameLst>
                                          <p:attrName>ppt_w</p:attrName>
                                        </p:attrNameLst>
                                      </p:cBhvr>
                                      <p:tavLst>
                                        <p:tav tm="0">
                                          <p:val>
                                            <p:fltVal val="0"/>
                                          </p:val>
                                        </p:tav>
                                        <p:tav tm="100000">
                                          <p:val>
                                            <p:strVal val="#ppt_w"/>
                                          </p:val>
                                        </p:tav>
                                      </p:tavLst>
                                    </p:anim>
                                    <p:anim calcmode="lin" valueType="num">
                                      <p:cBhvr>
                                        <p:cTn id="385" dur="5000" fill="hold"/>
                                        <p:tgtEl>
                                          <p:spTgt spid="96"/>
                                        </p:tgtEl>
                                        <p:attrNameLst>
                                          <p:attrName>ppt_h</p:attrName>
                                        </p:attrNameLst>
                                      </p:cBhvr>
                                      <p:tavLst>
                                        <p:tav tm="0">
                                          <p:val>
                                            <p:fltVal val="0"/>
                                          </p:val>
                                        </p:tav>
                                        <p:tav tm="100000">
                                          <p:val>
                                            <p:strVal val="#ppt_h"/>
                                          </p:val>
                                        </p:tav>
                                      </p:tavLst>
                                    </p:anim>
                                    <p:animEffect transition="in" filter="fade">
                                      <p:cBhvr>
                                        <p:cTn id="386" dur="5000"/>
                                        <p:tgtEl>
                                          <p:spTgt spid="96"/>
                                        </p:tgtEl>
                                      </p:cBhvr>
                                    </p:animEffect>
                                  </p:childTnLst>
                                </p:cTn>
                              </p:par>
                              <p:par>
                                <p:cTn id="387" presetID="53" presetClass="entr" presetSubtype="16" fill="hold" nodeType="withEffect">
                                  <p:stCondLst>
                                    <p:cond delay="0"/>
                                  </p:stCondLst>
                                  <p:childTnLst>
                                    <p:set>
                                      <p:cBhvr>
                                        <p:cTn id="388" dur="1" fill="hold">
                                          <p:stCondLst>
                                            <p:cond delay="0"/>
                                          </p:stCondLst>
                                        </p:cTn>
                                        <p:tgtEl>
                                          <p:spTgt spid="97"/>
                                        </p:tgtEl>
                                        <p:attrNameLst>
                                          <p:attrName>style.visibility</p:attrName>
                                        </p:attrNameLst>
                                      </p:cBhvr>
                                      <p:to>
                                        <p:strVal val="visible"/>
                                      </p:to>
                                    </p:set>
                                    <p:anim calcmode="lin" valueType="num">
                                      <p:cBhvr>
                                        <p:cTn id="389" dur="5000" fill="hold"/>
                                        <p:tgtEl>
                                          <p:spTgt spid="97"/>
                                        </p:tgtEl>
                                        <p:attrNameLst>
                                          <p:attrName>ppt_w</p:attrName>
                                        </p:attrNameLst>
                                      </p:cBhvr>
                                      <p:tavLst>
                                        <p:tav tm="0">
                                          <p:val>
                                            <p:fltVal val="0"/>
                                          </p:val>
                                        </p:tav>
                                        <p:tav tm="100000">
                                          <p:val>
                                            <p:strVal val="#ppt_w"/>
                                          </p:val>
                                        </p:tav>
                                      </p:tavLst>
                                    </p:anim>
                                    <p:anim calcmode="lin" valueType="num">
                                      <p:cBhvr>
                                        <p:cTn id="390" dur="5000" fill="hold"/>
                                        <p:tgtEl>
                                          <p:spTgt spid="97"/>
                                        </p:tgtEl>
                                        <p:attrNameLst>
                                          <p:attrName>ppt_h</p:attrName>
                                        </p:attrNameLst>
                                      </p:cBhvr>
                                      <p:tavLst>
                                        <p:tav tm="0">
                                          <p:val>
                                            <p:fltVal val="0"/>
                                          </p:val>
                                        </p:tav>
                                        <p:tav tm="100000">
                                          <p:val>
                                            <p:strVal val="#ppt_h"/>
                                          </p:val>
                                        </p:tav>
                                      </p:tavLst>
                                    </p:anim>
                                    <p:animEffect transition="in" filter="fade">
                                      <p:cBhvr>
                                        <p:cTn id="391" dur="5000"/>
                                        <p:tgtEl>
                                          <p:spTgt spid="97"/>
                                        </p:tgtEl>
                                      </p:cBhvr>
                                    </p:animEffect>
                                  </p:childTnLst>
                                </p:cTn>
                              </p:par>
                              <p:par>
                                <p:cTn id="392" presetID="53" presetClass="entr" presetSubtype="16" fill="hold" nodeType="withEffect">
                                  <p:stCondLst>
                                    <p:cond delay="0"/>
                                  </p:stCondLst>
                                  <p:childTnLst>
                                    <p:set>
                                      <p:cBhvr>
                                        <p:cTn id="393" dur="1" fill="hold">
                                          <p:stCondLst>
                                            <p:cond delay="0"/>
                                          </p:stCondLst>
                                        </p:cTn>
                                        <p:tgtEl>
                                          <p:spTgt spid="98"/>
                                        </p:tgtEl>
                                        <p:attrNameLst>
                                          <p:attrName>style.visibility</p:attrName>
                                        </p:attrNameLst>
                                      </p:cBhvr>
                                      <p:to>
                                        <p:strVal val="visible"/>
                                      </p:to>
                                    </p:set>
                                    <p:anim calcmode="lin" valueType="num">
                                      <p:cBhvr>
                                        <p:cTn id="394" dur="5000" fill="hold"/>
                                        <p:tgtEl>
                                          <p:spTgt spid="98"/>
                                        </p:tgtEl>
                                        <p:attrNameLst>
                                          <p:attrName>ppt_w</p:attrName>
                                        </p:attrNameLst>
                                      </p:cBhvr>
                                      <p:tavLst>
                                        <p:tav tm="0">
                                          <p:val>
                                            <p:fltVal val="0"/>
                                          </p:val>
                                        </p:tav>
                                        <p:tav tm="100000">
                                          <p:val>
                                            <p:strVal val="#ppt_w"/>
                                          </p:val>
                                        </p:tav>
                                      </p:tavLst>
                                    </p:anim>
                                    <p:anim calcmode="lin" valueType="num">
                                      <p:cBhvr>
                                        <p:cTn id="395" dur="5000" fill="hold"/>
                                        <p:tgtEl>
                                          <p:spTgt spid="98"/>
                                        </p:tgtEl>
                                        <p:attrNameLst>
                                          <p:attrName>ppt_h</p:attrName>
                                        </p:attrNameLst>
                                      </p:cBhvr>
                                      <p:tavLst>
                                        <p:tav tm="0">
                                          <p:val>
                                            <p:fltVal val="0"/>
                                          </p:val>
                                        </p:tav>
                                        <p:tav tm="100000">
                                          <p:val>
                                            <p:strVal val="#ppt_h"/>
                                          </p:val>
                                        </p:tav>
                                      </p:tavLst>
                                    </p:anim>
                                    <p:animEffect transition="in" filter="fade">
                                      <p:cBhvr>
                                        <p:cTn id="396" dur="5000"/>
                                        <p:tgtEl>
                                          <p:spTgt spid="98"/>
                                        </p:tgtEl>
                                      </p:cBhvr>
                                    </p:animEffect>
                                  </p:childTnLst>
                                </p:cTn>
                              </p:par>
                              <p:par>
                                <p:cTn id="397" presetID="53" presetClass="entr" presetSubtype="16" fill="hold" nodeType="withEffect">
                                  <p:stCondLst>
                                    <p:cond delay="0"/>
                                  </p:stCondLst>
                                  <p:childTnLst>
                                    <p:set>
                                      <p:cBhvr>
                                        <p:cTn id="398" dur="1" fill="hold">
                                          <p:stCondLst>
                                            <p:cond delay="0"/>
                                          </p:stCondLst>
                                        </p:cTn>
                                        <p:tgtEl>
                                          <p:spTgt spid="99"/>
                                        </p:tgtEl>
                                        <p:attrNameLst>
                                          <p:attrName>style.visibility</p:attrName>
                                        </p:attrNameLst>
                                      </p:cBhvr>
                                      <p:to>
                                        <p:strVal val="visible"/>
                                      </p:to>
                                    </p:set>
                                    <p:anim calcmode="lin" valueType="num">
                                      <p:cBhvr>
                                        <p:cTn id="399" dur="5000" fill="hold"/>
                                        <p:tgtEl>
                                          <p:spTgt spid="99"/>
                                        </p:tgtEl>
                                        <p:attrNameLst>
                                          <p:attrName>ppt_w</p:attrName>
                                        </p:attrNameLst>
                                      </p:cBhvr>
                                      <p:tavLst>
                                        <p:tav tm="0">
                                          <p:val>
                                            <p:fltVal val="0"/>
                                          </p:val>
                                        </p:tav>
                                        <p:tav tm="100000">
                                          <p:val>
                                            <p:strVal val="#ppt_w"/>
                                          </p:val>
                                        </p:tav>
                                      </p:tavLst>
                                    </p:anim>
                                    <p:anim calcmode="lin" valueType="num">
                                      <p:cBhvr>
                                        <p:cTn id="400" dur="5000" fill="hold"/>
                                        <p:tgtEl>
                                          <p:spTgt spid="99"/>
                                        </p:tgtEl>
                                        <p:attrNameLst>
                                          <p:attrName>ppt_h</p:attrName>
                                        </p:attrNameLst>
                                      </p:cBhvr>
                                      <p:tavLst>
                                        <p:tav tm="0">
                                          <p:val>
                                            <p:fltVal val="0"/>
                                          </p:val>
                                        </p:tav>
                                        <p:tav tm="100000">
                                          <p:val>
                                            <p:strVal val="#ppt_h"/>
                                          </p:val>
                                        </p:tav>
                                      </p:tavLst>
                                    </p:anim>
                                    <p:animEffect transition="in" filter="fade">
                                      <p:cBhvr>
                                        <p:cTn id="401" dur="5000"/>
                                        <p:tgtEl>
                                          <p:spTgt spid="99"/>
                                        </p:tgtEl>
                                      </p:cBhvr>
                                    </p:animEffect>
                                  </p:childTnLst>
                                </p:cTn>
                              </p:par>
                              <p:par>
                                <p:cTn id="402" presetID="53" presetClass="entr" presetSubtype="16" fill="hold" nodeType="withEffect">
                                  <p:stCondLst>
                                    <p:cond delay="0"/>
                                  </p:stCondLst>
                                  <p:childTnLst>
                                    <p:set>
                                      <p:cBhvr>
                                        <p:cTn id="403" dur="1" fill="hold">
                                          <p:stCondLst>
                                            <p:cond delay="0"/>
                                          </p:stCondLst>
                                        </p:cTn>
                                        <p:tgtEl>
                                          <p:spTgt spid="100"/>
                                        </p:tgtEl>
                                        <p:attrNameLst>
                                          <p:attrName>style.visibility</p:attrName>
                                        </p:attrNameLst>
                                      </p:cBhvr>
                                      <p:to>
                                        <p:strVal val="visible"/>
                                      </p:to>
                                    </p:set>
                                    <p:anim calcmode="lin" valueType="num">
                                      <p:cBhvr>
                                        <p:cTn id="404" dur="5000" fill="hold"/>
                                        <p:tgtEl>
                                          <p:spTgt spid="100"/>
                                        </p:tgtEl>
                                        <p:attrNameLst>
                                          <p:attrName>ppt_w</p:attrName>
                                        </p:attrNameLst>
                                      </p:cBhvr>
                                      <p:tavLst>
                                        <p:tav tm="0">
                                          <p:val>
                                            <p:fltVal val="0"/>
                                          </p:val>
                                        </p:tav>
                                        <p:tav tm="100000">
                                          <p:val>
                                            <p:strVal val="#ppt_w"/>
                                          </p:val>
                                        </p:tav>
                                      </p:tavLst>
                                    </p:anim>
                                    <p:anim calcmode="lin" valueType="num">
                                      <p:cBhvr>
                                        <p:cTn id="405" dur="5000" fill="hold"/>
                                        <p:tgtEl>
                                          <p:spTgt spid="100"/>
                                        </p:tgtEl>
                                        <p:attrNameLst>
                                          <p:attrName>ppt_h</p:attrName>
                                        </p:attrNameLst>
                                      </p:cBhvr>
                                      <p:tavLst>
                                        <p:tav tm="0">
                                          <p:val>
                                            <p:fltVal val="0"/>
                                          </p:val>
                                        </p:tav>
                                        <p:tav tm="100000">
                                          <p:val>
                                            <p:strVal val="#ppt_h"/>
                                          </p:val>
                                        </p:tav>
                                      </p:tavLst>
                                    </p:anim>
                                    <p:animEffect transition="in" filter="fade">
                                      <p:cBhvr>
                                        <p:cTn id="406" dur="5000"/>
                                        <p:tgtEl>
                                          <p:spTgt spid="100"/>
                                        </p:tgtEl>
                                      </p:cBhvr>
                                    </p:animEffect>
                                  </p:childTnLst>
                                </p:cTn>
                              </p:par>
                              <p:par>
                                <p:cTn id="407" presetID="53" presetClass="entr" presetSubtype="16" fill="hold" nodeType="withEffect">
                                  <p:stCondLst>
                                    <p:cond delay="0"/>
                                  </p:stCondLst>
                                  <p:childTnLst>
                                    <p:set>
                                      <p:cBhvr>
                                        <p:cTn id="408" dur="1" fill="hold">
                                          <p:stCondLst>
                                            <p:cond delay="0"/>
                                          </p:stCondLst>
                                        </p:cTn>
                                        <p:tgtEl>
                                          <p:spTgt spid="101"/>
                                        </p:tgtEl>
                                        <p:attrNameLst>
                                          <p:attrName>style.visibility</p:attrName>
                                        </p:attrNameLst>
                                      </p:cBhvr>
                                      <p:to>
                                        <p:strVal val="visible"/>
                                      </p:to>
                                    </p:set>
                                    <p:anim calcmode="lin" valueType="num">
                                      <p:cBhvr>
                                        <p:cTn id="409" dur="5000" fill="hold"/>
                                        <p:tgtEl>
                                          <p:spTgt spid="101"/>
                                        </p:tgtEl>
                                        <p:attrNameLst>
                                          <p:attrName>ppt_w</p:attrName>
                                        </p:attrNameLst>
                                      </p:cBhvr>
                                      <p:tavLst>
                                        <p:tav tm="0">
                                          <p:val>
                                            <p:fltVal val="0"/>
                                          </p:val>
                                        </p:tav>
                                        <p:tav tm="100000">
                                          <p:val>
                                            <p:strVal val="#ppt_w"/>
                                          </p:val>
                                        </p:tav>
                                      </p:tavLst>
                                    </p:anim>
                                    <p:anim calcmode="lin" valueType="num">
                                      <p:cBhvr>
                                        <p:cTn id="410" dur="5000" fill="hold"/>
                                        <p:tgtEl>
                                          <p:spTgt spid="101"/>
                                        </p:tgtEl>
                                        <p:attrNameLst>
                                          <p:attrName>ppt_h</p:attrName>
                                        </p:attrNameLst>
                                      </p:cBhvr>
                                      <p:tavLst>
                                        <p:tav tm="0">
                                          <p:val>
                                            <p:fltVal val="0"/>
                                          </p:val>
                                        </p:tav>
                                        <p:tav tm="100000">
                                          <p:val>
                                            <p:strVal val="#ppt_h"/>
                                          </p:val>
                                        </p:tav>
                                      </p:tavLst>
                                    </p:anim>
                                    <p:animEffect transition="in" filter="fade">
                                      <p:cBhvr>
                                        <p:cTn id="411" dur="5000"/>
                                        <p:tgtEl>
                                          <p:spTgt spid="101"/>
                                        </p:tgtEl>
                                      </p:cBhvr>
                                    </p:animEffect>
                                  </p:childTnLst>
                                </p:cTn>
                              </p:par>
                              <p:par>
                                <p:cTn id="412" presetID="53" presetClass="entr" presetSubtype="16" fill="hold" nodeType="withEffect">
                                  <p:stCondLst>
                                    <p:cond delay="0"/>
                                  </p:stCondLst>
                                  <p:childTnLst>
                                    <p:set>
                                      <p:cBhvr>
                                        <p:cTn id="413" dur="1" fill="hold">
                                          <p:stCondLst>
                                            <p:cond delay="0"/>
                                          </p:stCondLst>
                                        </p:cTn>
                                        <p:tgtEl>
                                          <p:spTgt spid="102"/>
                                        </p:tgtEl>
                                        <p:attrNameLst>
                                          <p:attrName>style.visibility</p:attrName>
                                        </p:attrNameLst>
                                      </p:cBhvr>
                                      <p:to>
                                        <p:strVal val="visible"/>
                                      </p:to>
                                    </p:set>
                                    <p:anim calcmode="lin" valueType="num">
                                      <p:cBhvr>
                                        <p:cTn id="414" dur="5000" fill="hold"/>
                                        <p:tgtEl>
                                          <p:spTgt spid="102"/>
                                        </p:tgtEl>
                                        <p:attrNameLst>
                                          <p:attrName>ppt_w</p:attrName>
                                        </p:attrNameLst>
                                      </p:cBhvr>
                                      <p:tavLst>
                                        <p:tav tm="0">
                                          <p:val>
                                            <p:fltVal val="0"/>
                                          </p:val>
                                        </p:tav>
                                        <p:tav tm="100000">
                                          <p:val>
                                            <p:strVal val="#ppt_w"/>
                                          </p:val>
                                        </p:tav>
                                      </p:tavLst>
                                    </p:anim>
                                    <p:anim calcmode="lin" valueType="num">
                                      <p:cBhvr>
                                        <p:cTn id="415" dur="5000" fill="hold"/>
                                        <p:tgtEl>
                                          <p:spTgt spid="102"/>
                                        </p:tgtEl>
                                        <p:attrNameLst>
                                          <p:attrName>ppt_h</p:attrName>
                                        </p:attrNameLst>
                                      </p:cBhvr>
                                      <p:tavLst>
                                        <p:tav tm="0">
                                          <p:val>
                                            <p:fltVal val="0"/>
                                          </p:val>
                                        </p:tav>
                                        <p:tav tm="100000">
                                          <p:val>
                                            <p:strVal val="#ppt_h"/>
                                          </p:val>
                                        </p:tav>
                                      </p:tavLst>
                                    </p:anim>
                                    <p:animEffect transition="in" filter="fade">
                                      <p:cBhvr>
                                        <p:cTn id="416" dur="5000"/>
                                        <p:tgtEl>
                                          <p:spTgt spid="102"/>
                                        </p:tgtEl>
                                      </p:cBhvr>
                                    </p:animEffect>
                                  </p:childTnLst>
                                </p:cTn>
                              </p:par>
                              <p:par>
                                <p:cTn id="417" presetID="53" presetClass="entr" presetSubtype="16" fill="hold" nodeType="withEffect">
                                  <p:stCondLst>
                                    <p:cond delay="0"/>
                                  </p:stCondLst>
                                  <p:childTnLst>
                                    <p:set>
                                      <p:cBhvr>
                                        <p:cTn id="418" dur="1" fill="hold">
                                          <p:stCondLst>
                                            <p:cond delay="0"/>
                                          </p:stCondLst>
                                        </p:cTn>
                                        <p:tgtEl>
                                          <p:spTgt spid="103"/>
                                        </p:tgtEl>
                                        <p:attrNameLst>
                                          <p:attrName>style.visibility</p:attrName>
                                        </p:attrNameLst>
                                      </p:cBhvr>
                                      <p:to>
                                        <p:strVal val="visible"/>
                                      </p:to>
                                    </p:set>
                                    <p:anim calcmode="lin" valueType="num">
                                      <p:cBhvr>
                                        <p:cTn id="419" dur="5000" fill="hold"/>
                                        <p:tgtEl>
                                          <p:spTgt spid="103"/>
                                        </p:tgtEl>
                                        <p:attrNameLst>
                                          <p:attrName>ppt_w</p:attrName>
                                        </p:attrNameLst>
                                      </p:cBhvr>
                                      <p:tavLst>
                                        <p:tav tm="0">
                                          <p:val>
                                            <p:fltVal val="0"/>
                                          </p:val>
                                        </p:tav>
                                        <p:tav tm="100000">
                                          <p:val>
                                            <p:strVal val="#ppt_w"/>
                                          </p:val>
                                        </p:tav>
                                      </p:tavLst>
                                    </p:anim>
                                    <p:anim calcmode="lin" valueType="num">
                                      <p:cBhvr>
                                        <p:cTn id="420" dur="5000" fill="hold"/>
                                        <p:tgtEl>
                                          <p:spTgt spid="103"/>
                                        </p:tgtEl>
                                        <p:attrNameLst>
                                          <p:attrName>ppt_h</p:attrName>
                                        </p:attrNameLst>
                                      </p:cBhvr>
                                      <p:tavLst>
                                        <p:tav tm="0">
                                          <p:val>
                                            <p:fltVal val="0"/>
                                          </p:val>
                                        </p:tav>
                                        <p:tav tm="100000">
                                          <p:val>
                                            <p:strVal val="#ppt_h"/>
                                          </p:val>
                                        </p:tav>
                                      </p:tavLst>
                                    </p:anim>
                                    <p:animEffect transition="in" filter="fade">
                                      <p:cBhvr>
                                        <p:cTn id="421" dur="5000"/>
                                        <p:tgtEl>
                                          <p:spTgt spid="103"/>
                                        </p:tgtEl>
                                      </p:cBhvr>
                                    </p:animEffect>
                                  </p:childTnLst>
                                </p:cTn>
                              </p:par>
                              <p:par>
                                <p:cTn id="422" presetID="53" presetClass="entr" presetSubtype="16" fill="hold" nodeType="withEffect">
                                  <p:stCondLst>
                                    <p:cond delay="0"/>
                                  </p:stCondLst>
                                  <p:childTnLst>
                                    <p:set>
                                      <p:cBhvr>
                                        <p:cTn id="423" dur="1" fill="hold">
                                          <p:stCondLst>
                                            <p:cond delay="0"/>
                                          </p:stCondLst>
                                        </p:cTn>
                                        <p:tgtEl>
                                          <p:spTgt spid="104"/>
                                        </p:tgtEl>
                                        <p:attrNameLst>
                                          <p:attrName>style.visibility</p:attrName>
                                        </p:attrNameLst>
                                      </p:cBhvr>
                                      <p:to>
                                        <p:strVal val="visible"/>
                                      </p:to>
                                    </p:set>
                                    <p:anim calcmode="lin" valueType="num">
                                      <p:cBhvr>
                                        <p:cTn id="424" dur="5000" fill="hold"/>
                                        <p:tgtEl>
                                          <p:spTgt spid="104"/>
                                        </p:tgtEl>
                                        <p:attrNameLst>
                                          <p:attrName>ppt_w</p:attrName>
                                        </p:attrNameLst>
                                      </p:cBhvr>
                                      <p:tavLst>
                                        <p:tav tm="0">
                                          <p:val>
                                            <p:fltVal val="0"/>
                                          </p:val>
                                        </p:tav>
                                        <p:tav tm="100000">
                                          <p:val>
                                            <p:strVal val="#ppt_w"/>
                                          </p:val>
                                        </p:tav>
                                      </p:tavLst>
                                    </p:anim>
                                    <p:anim calcmode="lin" valueType="num">
                                      <p:cBhvr>
                                        <p:cTn id="425" dur="5000" fill="hold"/>
                                        <p:tgtEl>
                                          <p:spTgt spid="104"/>
                                        </p:tgtEl>
                                        <p:attrNameLst>
                                          <p:attrName>ppt_h</p:attrName>
                                        </p:attrNameLst>
                                      </p:cBhvr>
                                      <p:tavLst>
                                        <p:tav tm="0">
                                          <p:val>
                                            <p:fltVal val="0"/>
                                          </p:val>
                                        </p:tav>
                                        <p:tav tm="100000">
                                          <p:val>
                                            <p:strVal val="#ppt_h"/>
                                          </p:val>
                                        </p:tav>
                                      </p:tavLst>
                                    </p:anim>
                                    <p:animEffect transition="in" filter="fade">
                                      <p:cBhvr>
                                        <p:cTn id="426" dur="5000"/>
                                        <p:tgtEl>
                                          <p:spTgt spid="104"/>
                                        </p:tgtEl>
                                      </p:cBhvr>
                                    </p:animEffect>
                                  </p:childTnLst>
                                </p:cTn>
                              </p:par>
                              <p:par>
                                <p:cTn id="427" presetID="53" presetClass="entr" presetSubtype="16" fill="hold" nodeType="withEffect">
                                  <p:stCondLst>
                                    <p:cond delay="0"/>
                                  </p:stCondLst>
                                  <p:childTnLst>
                                    <p:set>
                                      <p:cBhvr>
                                        <p:cTn id="428" dur="1" fill="hold">
                                          <p:stCondLst>
                                            <p:cond delay="0"/>
                                          </p:stCondLst>
                                        </p:cTn>
                                        <p:tgtEl>
                                          <p:spTgt spid="105"/>
                                        </p:tgtEl>
                                        <p:attrNameLst>
                                          <p:attrName>style.visibility</p:attrName>
                                        </p:attrNameLst>
                                      </p:cBhvr>
                                      <p:to>
                                        <p:strVal val="visible"/>
                                      </p:to>
                                    </p:set>
                                    <p:anim calcmode="lin" valueType="num">
                                      <p:cBhvr>
                                        <p:cTn id="429" dur="5000" fill="hold"/>
                                        <p:tgtEl>
                                          <p:spTgt spid="105"/>
                                        </p:tgtEl>
                                        <p:attrNameLst>
                                          <p:attrName>ppt_w</p:attrName>
                                        </p:attrNameLst>
                                      </p:cBhvr>
                                      <p:tavLst>
                                        <p:tav tm="0">
                                          <p:val>
                                            <p:fltVal val="0"/>
                                          </p:val>
                                        </p:tav>
                                        <p:tav tm="100000">
                                          <p:val>
                                            <p:strVal val="#ppt_w"/>
                                          </p:val>
                                        </p:tav>
                                      </p:tavLst>
                                    </p:anim>
                                    <p:anim calcmode="lin" valueType="num">
                                      <p:cBhvr>
                                        <p:cTn id="430" dur="5000" fill="hold"/>
                                        <p:tgtEl>
                                          <p:spTgt spid="105"/>
                                        </p:tgtEl>
                                        <p:attrNameLst>
                                          <p:attrName>ppt_h</p:attrName>
                                        </p:attrNameLst>
                                      </p:cBhvr>
                                      <p:tavLst>
                                        <p:tav tm="0">
                                          <p:val>
                                            <p:fltVal val="0"/>
                                          </p:val>
                                        </p:tav>
                                        <p:tav tm="100000">
                                          <p:val>
                                            <p:strVal val="#ppt_h"/>
                                          </p:val>
                                        </p:tav>
                                      </p:tavLst>
                                    </p:anim>
                                    <p:animEffect transition="in" filter="fade">
                                      <p:cBhvr>
                                        <p:cTn id="431" dur="5000"/>
                                        <p:tgtEl>
                                          <p:spTgt spid="105"/>
                                        </p:tgtEl>
                                      </p:cBhvr>
                                    </p:animEffect>
                                  </p:childTnLst>
                                </p:cTn>
                              </p:par>
                              <p:par>
                                <p:cTn id="432" presetID="53" presetClass="entr" presetSubtype="16" fill="hold" nodeType="withEffect">
                                  <p:stCondLst>
                                    <p:cond delay="0"/>
                                  </p:stCondLst>
                                  <p:childTnLst>
                                    <p:set>
                                      <p:cBhvr>
                                        <p:cTn id="433" dur="1" fill="hold">
                                          <p:stCondLst>
                                            <p:cond delay="0"/>
                                          </p:stCondLst>
                                        </p:cTn>
                                        <p:tgtEl>
                                          <p:spTgt spid="108"/>
                                        </p:tgtEl>
                                        <p:attrNameLst>
                                          <p:attrName>style.visibility</p:attrName>
                                        </p:attrNameLst>
                                      </p:cBhvr>
                                      <p:to>
                                        <p:strVal val="visible"/>
                                      </p:to>
                                    </p:set>
                                    <p:anim calcmode="lin" valueType="num">
                                      <p:cBhvr>
                                        <p:cTn id="434" dur="5000" fill="hold"/>
                                        <p:tgtEl>
                                          <p:spTgt spid="108"/>
                                        </p:tgtEl>
                                        <p:attrNameLst>
                                          <p:attrName>ppt_w</p:attrName>
                                        </p:attrNameLst>
                                      </p:cBhvr>
                                      <p:tavLst>
                                        <p:tav tm="0">
                                          <p:val>
                                            <p:fltVal val="0"/>
                                          </p:val>
                                        </p:tav>
                                        <p:tav tm="100000">
                                          <p:val>
                                            <p:strVal val="#ppt_w"/>
                                          </p:val>
                                        </p:tav>
                                      </p:tavLst>
                                    </p:anim>
                                    <p:anim calcmode="lin" valueType="num">
                                      <p:cBhvr>
                                        <p:cTn id="435" dur="5000" fill="hold"/>
                                        <p:tgtEl>
                                          <p:spTgt spid="108"/>
                                        </p:tgtEl>
                                        <p:attrNameLst>
                                          <p:attrName>ppt_h</p:attrName>
                                        </p:attrNameLst>
                                      </p:cBhvr>
                                      <p:tavLst>
                                        <p:tav tm="0">
                                          <p:val>
                                            <p:fltVal val="0"/>
                                          </p:val>
                                        </p:tav>
                                        <p:tav tm="100000">
                                          <p:val>
                                            <p:strVal val="#ppt_h"/>
                                          </p:val>
                                        </p:tav>
                                      </p:tavLst>
                                    </p:anim>
                                    <p:animEffect transition="in" filter="fade">
                                      <p:cBhvr>
                                        <p:cTn id="436" dur="5000"/>
                                        <p:tgtEl>
                                          <p:spTgt spid="108"/>
                                        </p:tgtEl>
                                      </p:cBhvr>
                                    </p:animEffect>
                                  </p:childTnLst>
                                </p:cTn>
                              </p:par>
                              <p:par>
                                <p:cTn id="437" presetID="53" presetClass="entr" presetSubtype="16" fill="hold" nodeType="withEffect">
                                  <p:stCondLst>
                                    <p:cond delay="0"/>
                                  </p:stCondLst>
                                  <p:childTnLst>
                                    <p:set>
                                      <p:cBhvr>
                                        <p:cTn id="438" dur="1" fill="hold">
                                          <p:stCondLst>
                                            <p:cond delay="0"/>
                                          </p:stCondLst>
                                        </p:cTn>
                                        <p:tgtEl>
                                          <p:spTgt spid="109"/>
                                        </p:tgtEl>
                                        <p:attrNameLst>
                                          <p:attrName>style.visibility</p:attrName>
                                        </p:attrNameLst>
                                      </p:cBhvr>
                                      <p:to>
                                        <p:strVal val="visible"/>
                                      </p:to>
                                    </p:set>
                                    <p:anim calcmode="lin" valueType="num">
                                      <p:cBhvr>
                                        <p:cTn id="439" dur="5000" fill="hold"/>
                                        <p:tgtEl>
                                          <p:spTgt spid="109"/>
                                        </p:tgtEl>
                                        <p:attrNameLst>
                                          <p:attrName>ppt_w</p:attrName>
                                        </p:attrNameLst>
                                      </p:cBhvr>
                                      <p:tavLst>
                                        <p:tav tm="0">
                                          <p:val>
                                            <p:fltVal val="0"/>
                                          </p:val>
                                        </p:tav>
                                        <p:tav tm="100000">
                                          <p:val>
                                            <p:strVal val="#ppt_w"/>
                                          </p:val>
                                        </p:tav>
                                      </p:tavLst>
                                    </p:anim>
                                    <p:anim calcmode="lin" valueType="num">
                                      <p:cBhvr>
                                        <p:cTn id="440" dur="5000" fill="hold"/>
                                        <p:tgtEl>
                                          <p:spTgt spid="109"/>
                                        </p:tgtEl>
                                        <p:attrNameLst>
                                          <p:attrName>ppt_h</p:attrName>
                                        </p:attrNameLst>
                                      </p:cBhvr>
                                      <p:tavLst>
                                        <p:tav tm="0">
                                          <p:val>
                                            <p:fltVal val="0"/>
                                          </p:val>
                                        </p:tav>
                                        <p:tav tm="100000">
                                          <p:val>
                                            <p:strVal val="#ppt_h"/>
                                          </p:val>
                                        </p:tav>
                                      </p:tavLst>
                                    </p:anim>
                                    <p:animEffect transition="in" filter="fade">
                                      <p:cBhvr>
                                        <p:cTn id="441" dur="5000"/>
                                        <p:tgtEl>
                                          <p:spTgt spid="109"/>
                                        </p:tgtEl>
                                      </p:cBhvr>
                                    </p:animEffect>
                                  </p:childTnLst>
                                </p:cTn>
                              </p:par>
                              <p:par>
                                <p:cTn id="442" presetID="53" presetClass="entr" presetSubtype="16" fill="hold" nodeType="withEffect">
                                  <p:stCondLst>
                                    <p:cond delay="0"/>
                                  </p:stCondLst>
                                  <p:childTnLst>
                                    <p:set>
                                      <p:cBhvr>
                                        <p:cTn id="443" dur="1" fill="hold">
                                          <p:stCondLst>
                                            <p:cond delay="0"/>
                                          </p:stCondLst>
                                        </p:cTn>
                                        <p:tgtEl>
                                          <p:spTgt spid="110"/>
                                        </p:tgtEl>
                                        <p:attrNameLst>
                                          <p:attrName>style.visibility</p:attrName>
                                        </p:attrNameLst>
                                      </p:cBhvr>
                                      <p:to>
                                        <p:strVal val="visible"/>
                                      </p:to>
                                    </p:set>
                                    <p:anim calcmode="lin" valueType="num">
                                      <p:cBhvr>
                                        <p:cTn id="444" dur="5000" fill="hold"/>
                                        <p:tgtEl>
                                          <p:spTgt spid="110"/>
                                        </p:tgtEl>
                                        <p:attrNameLst>
                                          <p:attrName>ppt_w</p:attrName>
                                        </p:attrNameLst>
                                      </p:cBhvr>
                                      <p:tavLst>
                                        <p:tav tm="0">
                                          <p:val>
                                            <p:fltVal val="0"/>
                                          </p:val>
                                        </p:tav>
                                        <p:tav tm="100000">
                                          <p:val>
                                            <p:strVal val="#ppt_w"/>
                                          </p:val>
                                        </p:tav>
                                      </p:tavLst>
                                    </p:anim>
                                    <p:anim calcmode="lin" valueType="num">
                                      <p:cBhvr>
                                        <p:cTn id="445" dur="5000" fill="hold"/>
                                        <p:tgtEl>
                                          <p:spTgt spid="110"/>
                                        </p:tgtEl>
                                        <p:attrNameLst>
                                          <p:attrName>ppt_h</p:attrName>
                                        </p:attrNameLst>
                                      </p:cBhvr>
                                      <p:tavLst>
                                        <p:tav tm="0">
                                          <p:val>
                                            <p:fltVal val="0"/>
                                          </p:val>
                                        </p:tav>
                                        <p:tav tm="100000">
                                          <p:val>
                                            <p:strVal val="#ppt_h"/>
                                          </p:val>
                                        </p:tav>
                                      </p:tavLst>
                                    </p:anim>
                                    <p:animEffect transition="in" filter="fade">
                                      <p:cBhvr>
                                        <p:cTn id="446" dur="5000"/>
                                        <p:tgtEl>
                                          <p:spTgt spid="110"/>
                                        </p:tgtEl>
                                      </p:cBhvr>
                                    </p:animEffect>
                                  </p:childTnLst>
                                </p:cTn>
                              </p:par>
                              <p:par>
                                <p:cTn id="447" presetID="53" presetClass="entr" presetSubtype="16" fill="hold" nodeType="withEffect">
                                  <p:stCondLst>
                                    <p:cond delay="0"/>
                                  </p:stCondLst>
                                  <p:childTnLst>
                                    <p:set>
                                      <p:cBhvr>
                                        <p:cTn id="448" dur="1" fill="hold">
                                          <p:stCondLst>
                                            <p:cond delay="0"/>
                                          </p:stCondLst>
                                        </p:cTn>
                                        <p:tgtEl>
                                          <p:spTgt spid="111"/>
                                        </p:tgtEl>
                                        <p:attrNameLst>
                                          <p:attrName>style.visibility</p:attrName>
                                        </p:attrNameLst>
                                      </p:cBhvr>
                                      <p:to>
                                        <p:strVal val="visible"/>
                                      </p:to>
                                    </p:set>
                                    <p:anim calcmode="lin" valueType="num">
                                      <p:cBhvr>
                                        <p:cTn id="449" dur="5000" fill="hold"/>
                                        <p:tgtEl>
                                          <p:spTgt spid="111"/>
                                        </p:tgtEl>
                                        <p:attrNameLst>
                                          <p:attrName>ppt_w</p:attrName>
                                        </p:attrNameLst>
                                      </p:cBhvr>
                                      <p:tavLst>
                                        <p:tav tm="0">
                                          <p:val>
                                            <p:fltVal val="0"/>
                                          </p:val>
                                        </p:tav>
                                        <p:tav tm="100000">
                                          <p:val>
                                            <p:strVal val="#ppt_w"/>
                                          </p:val>
                                        </p:tav>
                                      </p:tavLst>
                                    </p:anim>
                                    <p:anim calcmode="lin" valueType="num">
                                      <p:cBhvr>
                                        <p:cTn id="450" dur="5000" fill="hold"/>
                                        <p:tgtEl>
                                          <p:spTgt spid="111"/>
                                        </p:tgtEl>
                                        <p:attrNameLst>
                                          <p:attrName>ppt_h</p:attrName>
                                        </p:attrNameLst>
                                      </p:cBhvr>
                                      <p:tavLst>
                                        <p:tav tm="0">
                                          <p:val>
                                            <p:fltVal val="0"/>
                                          </p:val>
                                        </p:tav>
                                        <p:tav tm="100000">
                                          <p:val>
                                            <p:strVal val="#ppt_h"/>
                                          </p:val>
                                        </p:tav>
                                      </p:tavLst>
                                    </p:anim>
                                    <p:animEffect transition="in" filter="fade">
                                      <p:cBhvr>
                                        <p:cTn id="451" dur="5000"/>
                                        <p:tgtEl>
                                          <p:spTgt spid="111"/>
                                        </p:tgtEl>
                                      </p:cBhvr>
                                    </p:animEffect>
                                  </p:childTnLst>
                                </p:cTn>
                              </p:par>
                              <p:par>
                                <p:cTn id="452" presetID="53" presetClass="entr" presetSubtype="16" fill="hold" nodeType="withEffect">
                                  <p:stCondLst>
                                    <p:cond delay="0"/>
                                  </p:stCondLst>
                                  <p:childTnLst>
                                    <p:set>
                                      <p:cBhvr>
                                        <p:cTn id="453" dur="1" fill="hold">
                                          <p:stCondLst>
                                            <p:cond delay="0"/>
                                          </p:stCondLst>
                                        </p:cTn>
                                        <p:tgtEl>
                                          <p:spTgt spid="112"/>
                                        </p:tgtEl>
                                        <p:attrNameLst>
                                          <p:attrName>style.visibility</p:attrName>
                                        </p:attrNameLst>
                                      </p:cBhvr>
                                      <p:to>
                                        <p:strVal val="visible"/>
                                      </p:to>
                                    </p:set>
                                    <p:anim calcmode="lin" valueType="num">
                                      <p:cBhvr>
                                        <p:cTn id="454" dur="5000" fill="hold"/>
                                        <p:tgtEl>
                                          <p:spTgt spid="112"/>
                                        </p:tgtEl>
                                        <p:attrNameLst>
                                          <p:attrName>ppt_w</p:attrName>
                                        </p:attrNameLst>
                                      </p:cBhvr>
                                      <p:tavLst>
                                        <p:tav tm="0">
                                          <p:val>
                                            <p:fltVal val="0"/>
                                          </p:val>
                                        </p:tav>
                                        <p:tav tm="100000">
                                          <p:val>
                                            <p:strVal val="#ppt_w"/>
                                          </p:val>
                                        </p:tav>
                                      </p:tavLst>
                                    </p:anim>
                                    <p:anim calcmode="lin" valueType="num">
                                      <p:cBhvr>
                                        <p:cTn id="455" dur="5000" fill="hold"/>
                                        <p:tgtEl>
                                          <p:spTgt spid="112"/>
                                        </p:tgtEl>
                                        <p:attrNameLst>
                                          <p:attrName>ppt_h</p:attrName>
                                        </p:attrNameLst>
                                      </p:cBhvr>
                                      <p:tavLst>
                                        <p:tav tm="0">
                                          <p:val>
                                            <p:fltVal val="0"/>
                                          </p:val>
                                        </p:tav>
                                        <p:tav tm="100000">
                                          <p:val>
                                            <p:strVal val="#ppt_h"/>
                                          </p:val>
                                        </p:tav>
                                      </p:tavLst>
                                    </p:anim>
                                    <p:animEffect transition="in" filter="fade">
                                      <p:cBhvr>
                                        <p:cTn id="456" dur="5000"/>
                                        <p:tgtEl>
                                          <p:spTgt spid="112"/>
                                        </p:tgtEl>
                                      </p:cBhvr>
                                    </p:animEffect>
                                  </p:childTnLst>
                                </p:cTn>
                              </p:par>
                              <p:par>
                                <p:cTn id="457" presetID="53" presetClass="entr" presetSubtype="16" fill="hold" nodeType="withEffect">
                                  <p:stCondLst>
                                    <p:cond delay="0"/>
                                  </p:stCondLst>
                                  <p:childTnLst>
                                    <p:set>
                                      <p:cBhvr>
                                        <p:cTn id="458" dur="1" fill="hold">
                                          <p:stCondLst>
                                            <p:cond delay="0"/>
                                          </p:stCondLst>
                                        </p:cTn>
                                        <p:tgtEl>
                                          <p:spTgt spid="113"/>
                                        </p:tgtEl>
                                        <p:attrNameLst>
                                          <p:attrName>style.visibility</p:attrName>
                                        </p:attrNameLst>
                                      </p:cBhvr>
                                      <p:to>
                                        <p:strVal val="visible"/>
                                      </p:to>
                                    </p:set>
                                    <p:anim calcmode="lin" valueType="num">
                                      <p:cBhvr>
                                        <p:cTn id="459" dur="5000" fill="hold"/>
                                        <p:tgtEl>
                                          <p:spTgt spid="113"/>
                                        </p:tgtEl>
                                        <p:attrNameLst>
                                          <p:attrName>ppt_w</p:attrName>
                                        </p:attrNameLst>
                                      </p:cBhvr>
                                      <p:tavLst>
                                        <p:tav tm="0">
                                          <p:val>
                                            <p:fltVal val="0"/>
                                          </p:val>
                                        </p:tav>
                                        <p:tav tm="100000">
                                          <p:val>
                                            <p:strVal val="#ppt_w"/>
                                          </p:val>
                                        </p:tav>
                                      </p:tavLst>
                                    </p:anim>
                                    <p:anim calcmode="lin" valueType="num">
                                      <p:cBhvr>
                                        <p:cTn id="460" dur="5000" fill="hold"/>
                                        <p:tgtEl>
                                          <p:spTgt spid="113"/>
                                        </p:tgtEl>
                                        <p:attrNameLst>
                                          <p:attrName>ppt_h</p:attrName>
                                        </p:attrNameLst>
                                      </p:cBhvr>
                                      <p:tavLst>
                                        <p:tav tm="0">
                                          <p:val>
                                            <p:fltVal val="0"/>
                                          </p:val>
                                        </p:tav>
                                        <p:tav tm="100000">
                                          <p:val>
                                            <p:strVal val="#ppt_h"/>
                                          </p:val>
                                        </p:tav>
                                      </p:tavLst>
                                    </p:anim>
                                    <p:animEffect transition="in" filter="fade">
                                      <p:cBhvr>
                                        <p:cTn id="461" dur="5000"/>
                                        <p:tgtEl>
                                          <p:spTgt spid="113"/>
                                        </p:tgtEl>
                                      </p:cBhvr>
                                    </p:animEffect>
                                  </p:childTnLst>
                                </p:cTn>
                              </p:par>
                              <p:par>
                                <p:cTn id="462" presetID="53" presetClass="entr" presetSubtype="16" fill="hold" nodeType="withEffect">
                                  <p:stCondLst>
                                    <p:cond delay="0"/>
                                  </p:stCondLst>
                                  <p:childTnLst>
                                    <p:set>
                                      <p:cBhvr>
                                        <p:cTn id="463" dur="1" fill="hold">
                                          <p:stCondLst>
                                            <p:cond delay="0"/>
                                          </p:stCondLst>
                                        </p:cTn>
                                        <p:tgtEl>
                                          <p:spTgt spid="114"/>
                                        </p:tgtEl>
                                        <p:attrNameLst>
                                          <p:attrName>style.visibility</p:attrName>
                                        </p:attrNameLst>
                                      </p:cBhvr>
                                      <p:to>
                                        <p:strVal val="visible"/>
                                      </p:to>
                                    </p:set>
                                    <p:anim calcmode="lin" valueType="num">
                                      <p:cBhvr>
                                        <p:cTn id="464" dur="5000" fill="hold"/>
                                        <p:tgtEl>
                                          <p:spTgt spid="114"/>
                                        </p:tgtEl>
                                        <p:attrNameLst>
                                          <p:attrName>ppt_w</p:attrName>
                                        </p:attrNameLst>
                                      </p:cBhvr>
                                      <p:tavLst>
                                        <p:tav tm="0">
                                          <p:val>
                                            <p:fltVal val="0"/>
                                          </p:val>
                                        </p:tav>
                                        <p:tav tm="100000">
                                          <p:val>
                                            <p:strVal val="#ppt_w"/>
                                          </p:val>
                                        </p:tav>
                                      </p:tavLst>
                                    </p:anim>
                                    <p:anim calcmode="lin" valueType="num">
                                      <p:cBhvr>
                                        <p:cTn id="465" dur="5000" fill="hold"/>
                                        <p:tgtEl>
                                          <p:spTgt spid="114"/>
                                        </p:tgtEl>
                                        <p:attrNameLst>
                                          <p:attrName>ppt_h</p:attrName>
                                        </p:attrNameLst>
                                      </p:cBhvr>
                                      <p:tavLst>
                                        <p:tav tm="0">
                                          <p:val>
                                            <p:fltVal val="0"/>
                                          </p:val>
                                        </p:tav>
                                        <p:tav tm="100000">
                                          <p:val>
                                            <p:strVal val="#ppt_h"/>
                                          </p:val>
                                        </p:tav>
                                      </p:tavLst>
                                    </p:anim>
                                    <p:animEffect transition="in" filter="fade">
                                      <p:cBhvr>
                                        <p:cTn id="466" dur="5000"/>
                                        <p:tgtEl>
                                          <p:spTgt spid="114"/>
                                        </p:tgtEl>
                                      </p:cBhvr>
                                    </p:animEffect>
                                  </p:childTnLst>
                                </p:cTn>
                              </p:par>
                              <p:par>
                                <p:cTn id="467" presetID="53" presetClass="entr" presetSubtype="16" fill="hold" nodeType="withEffect">
                                  <p:stCondLst>
                                    <p:cond delay="0"/>
                                  </p:stCondLst>
                                  <p:childTnLst>
                                    <p:set>
                                      <p:cBhvr>
                                        <p:cTn id="468" dur="1" fill="hold">
                                          <p:stCondLst>
                                            <p:cond delay="0"/>
                                          </p:stCondLst>
                                        </p:cTn>
                                        <p:tgtEl>
                                          <p:spTgt spid="115"/>
                                        </p:tgtEl>
                                        <p:attrNameLst>
                                          <p:attrName>style.visibility</p:attrName>
                                        </p:attrNameLst>
                                      </p:cBhvr>
                                      <p:to>
                                        <p:strVal val="visible"/>
                                      </p:to>
                                    </p:set>
                                    <p:anim calcmode="lin" valueType="num">
                                      <p:cBhvr>
                                        <p:cTn id="469" dur="5000" fill="hold"/>
                                        <p:tgtEl>
                                          <p:spTgt spid="115"/>
                                        </p:tgtEl>
                                        <p:attrNameLst>
                                          <p:attrName>ppt_w</p:attrName>
                                        </p:attrNameLst>
                                      </p:cBhvr>
                                      <p:tavLst>
                                        <p:tav tm="0">
                                          <p:val>
                                            <p:fltVal val="0"/>
                                          </p:val>
                                        </p:tav>
                                        <p:tav tm="100000">
                                          <p:val>
                                            <p:strVal val="#ppt_w"/>
                                          </p:val>
                                        </p:tav>
                                      </p:tavLst>
                                    </p:anim>
                                    <p:anim calcmode="lin" valueType="num">
                                      <p:cBhvr>
                                        <p:cTn id="470" dur="5000" fill="hold"/>
                                        <p:tgtEl>
                                          <p:spTgt spid="115"/>
                                        </p:tgtEl>
                                        <p:attrNameLst>
                                          <p:attrName>ppt_h</p:attrName>
                                        </p:attrNameLst>
                                      </p:cBhvr>
                                      <p:tavLst>
                                        <p:tav tm="0">
                                          <p:val>
                                            <p:fltVal val="0"/>
                                          </p:val>
                                        </p:tav>
                                        <p:tav tm="100000">
                                          <p:val>
                                            <p:strVal val="#ppt_h"/>
                                          </p:val>
                                        </p:tav>
                                      </p:tavLst>
                                    </p:anim>
                                    <p:animEffect transition="in" filter="fade">
                                      <p:cBhvr>
                                        <p:cTn id="471" dur="5000"/>
                                        <p:tgtEl>
                                          <p:spTgt spid="115"/>
                                        </p:tgtEl>
                                      </p:cBhvr>
                                    </p:animEffect>
                                  </p:childTnLst>
                                </p:cTn>
                              </p:par>
                              <p:par>
                                <p:cTn id="472" presetID="53" presetClass="entr" presetSubtype="16" fill="hold" nodeType="withEffect">
                                  <p:stCondLst>
                                    <p:cond delay="0"/>
                                  </p:stCondLst>
                                  <p:childTnLst>
                                    <p:set>
                                      <p:cBhvr>
                                        <p:cTn id="473" dur="1" fill="hold">
                                          <p:stCondLst>
                                            <p:cond delay="0"/>
                                          </p:stCondLst>
                                        </p:cTn>
                                        <p:tgtEl>
                                          <p:spTgt spid="116"/>
                                        </p:tgtEl>
                                        <p:attrNameLst>
                                          <p:attrName>style.visibility</p:attrName>
                                        </p:attrNameLst>
                                      </p:cBhvr>
                                      <p:to>
                                        <p:strVal val="visible"/>
                                      </p:to>
                                    </p:set>
                                    <p:anim calcmode="lin" valueType="num">
                                      <p:cBhvr>
                                        <p:cTn id="474" dur="5000" fill="hold"/>
                                        <p:tgtEl>
                                          <p:spTgt spid="116"/>
                                        </p:tgtEl>
                                        <p:attrNameLst>
                                          <p:attrName>ppt_w</p:attrName>
                                        </p:attrNameLst>
                                      </p:cBhvr>
                                      <p:tavLst>
                                        <p:tav tm="0">
                                          <p:val>
                                            <p:fltVal val="0"/>
                                          </p:val>
                                        </p:tav>
                                        <p:tav tm="100000">
                                          <p:val>
                                            <p:strVal val="#ppt_w"/>
                                          </p:val>
                                        </p:tav>
                                      </p:tavLst>
                                    </p:anim>
                                    <p:anim calcmode="lin" valueType="num">
                                      <p:cBhvr>
                                        <p:cTn id="475" dur="5000" fill="hold"/>
                                        <p:tgtEl>
                                          <p:spTgt spid="116"/>
                                        </p:tgtEl>
                                        <p:attrNameLst>
                                          <p:attrName>ppt_h</p:attrName>
                                        </p:attrNameLst>
                                      </p:cBhvr>
                                      <p:tavLst>
                                        <p:tav tm="0">
                                          <p:val>
                                            <p:fltVal val="0"/>
                                          </p:val>
                                        </p:tav>
                                        <p:tav tm="100000">
                                          <p:val>
                                            <p:strVal val="#ppt_h"/>
                                          </p:val>
                                        </p:tav>
                                      </p:tavLst>
                                    </p:anim>
                                    <p:animEffect transition="in" filter="fade">
                                      <p:cBhvr>
                                        <p:cTn id="476" dur="5000"/>
                                        <p:tgtEl>
                                          <p:spTgt spid="116"/>
                                        </p:tgtEl>
                                      </p:cBhvr>
                                    </p:animEffect>
                                  </p:childTnLst>
                                </p:cTn>
                              </p:par>
                              <p:par>
                                <p:cTn id="477" presetID="53" presetClass="entr" presetSubtype="16" fill="hold" nodeType="withEffect">
                                  <p:stCondLst>
                                    <p:cond delay="0"/>
                                  </p:stCondLst>
                                  <p:childTnLst>
                                    <p:set>
                                      <p:cBhvr>
                                        <p:cTn id="478" dur="1" fill="hold">
                                          <p:stCondLst>
                                            <p:cond delay="0"/>
                                          </p:stCondLst>
                                        </p:cTn>
                                        <p:tgtEl>
                                          <p:spTgt spid="117"/>
                                        </p:tgtEl>
                                        <p:attrNameLst>
                                          <p:attrName>style.visibility</p:attrName>
                                        </p:attrNameLst>
                                      </p:cBhvr>
                                      <p:to>
                                        <p:strVal val="visible"/>
                                      </p:to>
                                    </p:set>
                                    <p:anim calcmode="lin" valueType="num">
                                      <p:cBhvr>
                                        <p:cTn id="479" dur="5000" fill="hold"/>
                                        <p:tgtEl>
                                          <p:spTgt spid="117"/>
                                        </p:tgtEl>
                                        <p:attrNameLst>
                                          <p:attrName>ppt_w</p:attrName>
                                        </p:attrNameLst>
                                      </p:cBhvr>
                                      <p:tavLst>
                                        <p:tav tm="0">
                                          <p:val>
                                            <p:fltVal val="0"/>
                                          </p:val>
                                        </p:tav>
                                        <p:tav tm="100000">
                                          <p:val>
                                            <p:strVal val="#ppt_w"/>
                                          </p:val>
                                        </p:tav>
                                      </p:tavLst>
                                    </p:anim>
                                    <p:anim calcmode="lin" valueType="num">
                                      <p:cBhvr>
                                        <p:cTn id="480" dur="5000" fill="hold"/>
                                        <p:tgtEl>
                                          <p:spTgt spid="117"/>
                                        </p:tgtEl>
                                        <p:attrNameLst>
                                          <p:attrName>ppt_h</p:attrName>
                                        </p:attrNameLst>
                                      </p:cBhvr>
                                      <p:tavLst>
                                        <p:tav tm="0">
                                          <p:val>
                                            <p:fltVal val="0"/>
                                          </p:val>
                                        </p:tav>
                                        <p:tav tm="100000">
                                          <p:val>
                                            <p:strVal val="#ppt_h"/>
                                          </p:val>
                                        </p:tav>
                                      </p:tavLst>
                                    </p:anim>
                                    <p:animEffect transition="in" filter="fade">
                                      <p:cBhvr>
                                        <p:cTn id="481" dur="5000"/>
                                        <p:tgtEl>
                                          <p:spTgt spid="117"/>
                                        </p:tgtEl>
                                      </p:cBhvr>
                                    </p:animEffect>
                                  </p:childTnLst>
                                </p:cTn>
                              </p:par>
                              <p:par>
                                <p:cTn id="482" presetID="53" presetClass="entr" presetSubtype="16" fill="hold" nodeType="withEffect">
                                  <p:stCondLst>
                                    <p:cond delay="0"/>
                                  </p:stCondLst>
                                  <p:childTnLst>
                                    <p:set>
                                      <p:cBhvr>
                                        <p:cTn id="483" dur="1" fill="hold">
                                          <p:stCondLst>
                                            <p:cond delay="0"/>
                                          </p:stCondLst>
                                        </p:cTn>
                                        <p:tgtEl>
                                          <p:spTgt spid="118"/>
                                        </p:tgtEl>
                                        <p:attrNameLst>
                                          <p:attrName>style.visibility</p:attrName>
                                        </p:attrNameLst>
                                      </p:cBhvr>
                                      <p:to>
                                        <p:strVal val="visible"/>
                                      </p:to>
                                    </p:set>
                                    <p:anim calcmode="lin" valueType="num">
                                      <p:cBhvr>
                                        <p:cTn id="484" dur="5000" fill="hold"/>
                                        <p:tgtEl>
                                          <p:spTgt spid="118"/>
                                        </p:tgtEl>
                                        <p:attrNameLst>
                                          <p:attrName>ppt_w</p:attrName>
                                        </p:attrNameLst>
                                      </p:cBhvr>
                                      <p:tavLst>
                                        <p:tav tm="0">
                                          <p:val>
                                            <p:fltVal val="0"/>
                                          </p:val>
                                        </p:tav>
                                        <p:tav tm="100000">
                                          <p:val>
                                            <p:strVal val="#ppt_w"/>
                                          </p:val>
                                        </p:tav>
                                      </p:tavLst>
                                    </p:anim>
                                    <p:anim calcmode="lin" valueType="num">
                                      <p:cBhvr>
                                        <p:cTn id="485" dur="5000" fill="hold"/>
                                        <p:tgtEl>
                                          <p:spTgt spid="118"/>
                                        </p:tgtEl>
                                        <p:attrNameLst>
                                          <p:attrName>ppt_h</p:attrName>
                                        </p:attrNameLst>
                                      </p:cBhvr>
                                      <p:tavLst>
                                        <p:tav tm="0">
                                          <p:val>
                                            <p:fltVal val="0"/>
                                          </p:val>
                                        </p:tav>
                                        <p:tav tm="100000">
                                          <p:val>
                                            <p:strVal val="#ppt_h"/>
                                          </p:val>
                                        </p:tav>
                                      </p:tavLst>
                                    </p:anim>
                                    <p:animEffect transition="in" filter="fade">
                                      <p:cBhvr>
                                        <p:cTn id="486" dur="5000"/>
                                        <p:tgtEl>
                                          <p:spTgt spid="118"/>
                                        </p:tgtEl>
                                      </p:cBhvr>
                                    </p:animEffect>
                                  </p:childTnLst>
                                </p:cTn>
                              </p:par>
                              <p:par>
                                <p:cTn id="487" presetID="53" presetClass="entr" presetSubtype="16" fill="hold" nodeType="withEffect">
                                  <p:stCondLst>
                                    <p:cond delay="0"/>
                                  </p:stCondLst>
                                  <p:childTnLst>
                                    <p:set>
                                      <p:cBhvr>
                                        <p:cTn id="488" dur="1" fill="hold">
                                          <p:stCondLst>
                                            <p:cond delay="0"/>
                                          </p:stCondLst>
                                        </p:cTn>
                                        <p:tgtEl>
                                          <p:spTgt spid="119"/>
                                        </p:tgtEl>
                                        <p:attrNameLst>
                                          <p:attrName>style.visibility</p:attrName>
                                        </p:attrNameLst>
                                      </p:cBhvr>
                                      <p:to>
                                        <p:strVal val="visible"/>
                                      </p:to>
                                    </p:set>
                                    <p:anim calcmode="lin" valueType="num">
                                      <p:cBhvr>
                                        <p:cTn id="489" dur="5000" fill="hold"/>
                                        <p:tgtEl>
                                          <p:spTgt spid="119"/>
                                        </p:tgtEl>
                                        <p:attrNameLst>
                                          <p:attrName>ppt_w</p:attrName>
                                        </p:attrNameLst>
                                      </p:cBhvr>
                                      <p:tavLst>
                                        <p:tav tm="0">
                                          <p:val>
                                            <p:fltVal val="0"/>
                                          </p:val>
                                        </p:tav>
                                        <p:tav tm="100000">
                                          <p:val>
                                            <p:strVal val="#ppt_w"/>
                                          </p:val>
                                        </p:tav>
                                      </p:tavLst>
                                    </p:anim>
                                    <p:anim calcmode="lin" valueType="num">
                                      <p:cBhvr>
                                        <p:cTn id="490" dur="5000" fill="hold"/>
                                        <p:tgtEl>
                                          <p:spTgt spid="119"/>
                                        </p:tgtEl>
                                        <p:attrNameLst>
                                          <p:attrName>ppt_h</p:attrName>
                                        </p:attrNameLst>
                                      </p:cBhvr>
                                      <p:tavLst>
                                        <p:tav tm="0">
                                          <p:val>
                                            <p:fltVal val="0"/>
                                          </p:val>
                                        </p:tav>
                                        <p:tav tm="100000">
                                          <p:val>
                                            <p:strVal val="#ppt_h"/>
                                          </p:val>
                                        </p:tav>
                                      </p:tavLst>
                                    </p:anim>
                                    <p:animEffect transition="in" filter="fade">
                                      <p:cBhvr>
                                        <p:cTn id="491" dur="5000"/>
                                        <p:tgtEl>
                                          <p:spTgt spid="119"/>
                                        </p:tgtEl>
                                      </p:cBhvr>
                                    </p:animEffect>
                                  </p:childTnLst>
                                </p:cTn>
                              </p:par>
                              <p:par>
                                <p:cTn id="492" presetID="53" presetClass="entr" presetSubtype="16" fill="hold" nodeType="withEffect">
                                  <p:stCondLst>
                                    <p:cond delay="0"/>
                                  </p:stCondLst>
                                  <p:childTnLst>
                                    <p:set>
                                      <p:cBhvr>
                                        <p:cTn id="493" dur="1" fill="hold">
                                          <p:stCondLst>
                                            <p:cond delay="0"/>
                                          </p:stCondLst>
                                        </p:cTn>
                                        <p:tgtEl>
                                          <p:spTgt spid="122"/>
                                        </p:tgtEl>
                                        <p:attrNameLst>
                                          <p:attrName>style.visibility</p:attrName>
                                        </p:attrNameLst>
                                      </p:cBhvr>
                                      <p:to>
                                        <p:strVal val="visible"/>
                                      </p:to>
                                    </p:set>
                                    <p:anim calcmode="lin" valueType="num">
                                      <p:cBhvr>
                                        <p:cTn id="494" dur="5000" fill="hold"/>
                                        <p:tgtEl>
                                          <p:spTgt spid="122"/>
                                        </p:tgtEl>
                                        <p:attrNameLst>
                                          <p:attrName>ppt_w</p:attrName>
                                        </p:attrNameLst>
                                      </p:cBhvr>
                                      <p:tavLst>
                                        <p:tav tm="0">
                                          <p:val>
                                            <p:fltVal val="0"/>
                                          </p:val>
                                        </p:tav>
                                        <p:tav tm="100000">
                                          <p:val>
                                            <p:strVal val="#ppt_w"/>
                                          </p:val>
                                        </p:tav>
                                      </p:tavLst>
                                    </p:anim>
                                    <p:anim calcmode="lin" valueType="num">
                                      <p:cBhvr>
                                        <p:cTn id="495" dur="5000" fill="hold"/>
                                        <p:tgtEl>
                                          <p:spTgt spid="122"/>
                                        </p:tgtEl>
                                        <p:attrNameLst>
                                          <p:attrName>ppt_h</p:attrName>
                                        </p:attrNameLst>
                                      </p:cBhvr>
                                      <p:tavLst>
                                        <p:tav tm="0">
                                          <p:val>
                                            <p:fltVal val="0"/>
                                          </p:val>
                                        </p:tav>
                                        <p:tav tm="100000">
                                          <p:val>
                                            <p:strVal val="#ppt_h"/>
                                          </p:val>
                                        </p:tav>
                                      </p:tavLst>
                                    </p:anim>
                                    <p:animEffect transition="in" filter="fade">
                                      <p:cBhvr>
                                        <p:cTn id="496" dur="5000"/>
                                        <p:tgtEl>
                                          <p:spTgt spid="122"/>
                                        </p:tgtEl>
                                      </p:cBhvr>
                                    </p:animEffect>
                                  </p:childTnLst>
                                </p:cTn>
                              </p:par>
                              <p:par>
                                <p:cTn id="497" presetID="53" presetClass="entr" presetSubtype="16" fill="hold" nodeType="withEffect">
                                  <p:stCondLst>
                                    <p:cond delay="0"/>
                                  </p:stCondLst>
                                  <p:childTnLst>
                                    <p:set>
                                      <p:cBhvr>
                                        <p:cTn id="498" dur="1" fill="hold">
                                          <p:stCondLst>
                                            <p:cond delay="0"/>
                                          </p:stCondLst>
                                        </p:cTn>
                                        <p:tgtEl>
                                          <p:spTgt spid="123"/>
                                        </p:tgtEl>
                                        <p:attrNameLst>
                                          <p:attrName>style.visibility</p:attrName>
                                        </p:attrNameLst>
                                      </p:cBhvr>
                                      <p:to>
                                        <p:strVal val="visible"/>
                                      </p:to>
                                    </p:set>
                                    <p:anim calcmode="lin" valueType="num">
                                      <p:cBhvr>
                                        <p:cTn id="499" dur="5000" fill="hold"/>
                                        <p:tgtEl>
                                          <p:spTgt spid="123"/>
                                        </p:tgtEl>
                                        <p:attrNameLst>
                                          <p:attrName>ppt_w</p:attrName>
                                        </p:attrNameLst>
                                      </p:cBhvr>
                                      <p:tavLst>
                                        <p:tav tm="0">
                                          <p:val>
                                            <p:fltVal val="0"/>
                                          </p:val>
                                        </p:tav>
                                        <p:tav tm="100000">
                                          <p:val>
                                            <p:strVal val="#ppt_w"/>
                                          </p:val>
                                        </p:tav>
                                      </p:tavLst>
                                    </p:anim>
                                    <p:anim calcmode="lin" valueType="num">
                                      <p:cBhvr>
                                        <p:cTn id="500" dur="5000" fill="hold"/>
                                        <p:tgtEl>
                                          <p:spTgt spid="123"/>
                                        </p:tgtEl>
                                        <p:attrNameLst>
                                          <p:attrName>ppt_h</p:attrName>
                                        </p:attrNameLst>
                                      </p:cBhvr>
                                      <p:tavLst>
                                        <p:tav tm="0">
                                          <p:val>
                                            <p:fltVal val="0"/>
                                          </p:val>
                                        </p:tav>
                                        <p:tav tm="100000">
                                          <p:val>
                                            <p:strVal val="#ppt_h"/>
                                          </p:val>
                                        </p:tav>
                                      </p:tavLst>
                                    </p:anim>
                                    <p:animEffect transition="in" filter="fade">
                                      <p:cBhvr>
                                        <p:cTn id="501" dur="5000"/>
                                        <p:tgtEl>
                                          <p:spTgt spid="123"/>
                                        </p:tgtEl>
                                      </p:cBhvr>
                                    </p:animEffect>
                                  </p:childTnLst>
                                </p:cTn>
                              </p:par>
                              <p:par>
                                <p:cTn id="502" presetID="53" presetClass="entr" presetSubtype="16" fill="hold" nodeType="withEffect">
                                  <p:stCondLst>
                                    <p:cond delay="0"/>
                                  </p:stCondLst>
                                  <p:childTnLst>
                                    <p:set>
                                      <p:cBhvr>
                                        <p:cTn id="503" dur="1" fill="hold">
                                          <p:stCondLst>
                                            <p:cond delay="0"/>
                                          </p:stCondLst>
                                        </p:cTn>
                                        <p:tgtEl>
                                          <p:spTgt spid="124"/>
                                        </p:tgtEl>
                                        <p:attrNameLst>
                                          <p:attrName>style.visibility</p:attrName>
                                        </p:attrNameLst>
                                      </p:cBhvr>
                                      <p:to>
                                        <p:strVal val="visible"/>
                                      </p:to>
                                    </p:set>
                                    <p:anim calcmode="lin" valueType="num">
                                      <p:cBhvr>
                                        <p:cTn id="504" dur="5000" fill="hold"/>
                                        <p:tgtEl>
                                          <p:spTgt spid="124"/>
                                        </p:tgtEl>
                                        <p:attrNameLst>
                                          <p:attrName>ppt_w</p:attrName>
                                        </p:attrNameLst>
                                      </p:cBhvr>
                                      <p:tavLst>
                                        <p:tav tm="0">
                                          <p:val>
                                            <p:fltVal val="0"/>
                                          </p:val>
                                        </p:tav>
                                        <p:tav tm="100000">
                                          <p:val>
                                            <p:strVal val="#ppt_w"/>
                                          </p:val>
                                        </p:tav>
                                      </p:tavLst>
                                    </p:anim>
                                    <p:anim calcmode="lin" valueType="num">
                                      <p:cBhvr>
                                        <p:cTn id="505" dur="5000" fill="hold"/>
                                        <p:tgtEl>
                                          <p:spTgt spid="124"/>
                                        </p:tgtEl>
                                        <p:attrNameLst>
                                          <p:attrName>ppt_h</p:attrName>
                                        </p:attrNameLst>
                                      </p:cBhvr>
                                      <p:tavLst>
                                        <p:tav tm="0">
                                          <p:val>
                                            <p:fltVal val="0"/>
                                          </p:val>
                                        </p:tav>
                                        <p:tav tm="100000">
                                          <p:val>
                                            <p:strVal val="#ppt_h"/>
                                          </p:val>
                                        </p:tav>
                                      </p:tavLst>
                                    </p:anim>
                                    <p:animEffect transition="in" filter="fade">
                                      <p:cBhvr>
                                        <p:cTn id="506" dur="5000"/>
                                        <p:tgtEl>
                                          <p:spTgt spid="124"/>
                                        </p:tgtEl>
                                      </p:cBhvr>
                                    </p:animEffect>
                                  </p:childTnLst>
                                </p:cTn>
                              </p:par>
                              <p:par>
                                <p:cTn id="507" presetID="53" presetClass="entr" presetSubtype="16" fill="hold" nodeType="withEffect">
                                  <p:stCondLst>
                                    <p:cond delay="0"/>
                                  </p:stCondLst>
                                  <p:childTnLst>
                                    <p:set>
                                      <p:cBhvr>
                                        <p:cTn id="508" dur="1" fill="hold">
                                          <p:stCondLst>
                                            <p:cond delay="0"/>
                                          </p:stCondLst>
                                        </p:cTn>
                                        <p:tgtEl>
                                          <p:spTgt spid="125"/>
                                        </p:tgtEl>
                                        <p:attrNameLst>
                                          <p:attrName>style.visibility</p:attrName>
                                        </p:attrNameLst>
                                      </p:cBhvr>
                                      <p:to>
                                        <p:strVal val="visible"/>
                                      </p:to>
                                    </p:set>
                                    <p:anim calcmode="lin" valueType="num">
                                      <p:cBhvr>
                                        <p:cTn id="509" dur="5000" fill="hold"/>
                                        <p:tgtEl>
                                          <p:spTgt spid="125"/>
                                        </p:tgtEl>
                                        <p:attrNameLst>
                                          <p:attrName>ppt_w</p:attrName>
                                        </p:attrNameLst>
                                      </p:cBhvr>
                                      <p:tavLst>
                                        <p:tav tm="0">
                                          <p:val>
                                            <p:fltVal val="0"/>
                                          </p:val>
                                        </p:tav>
                                        <p:tav tm="100000">
                                          <p:val>
                                            <p:strVal val="#ppt_w"/>
                                          </p:val>
                                        </p:tav>
                                      </p:tavLst>
                                    </p:anim>
                                    <p:anim calcmode="lin" valueType="num">
                                      <p:cBhvr>
                                        <p:cTn id="510" dur="5000" fill="hold"/>
                                        <p:tgtEl>
                                          <p:spTgt spid="125"/>
                                        </p:tgtEl>
                                        <p:attrNameLst>
                                          <p:attrName>ppt_h</p:attrName>
                                        </p:attrNameLst>
                                      </p:cBhvr>
                                      <p:tavLst>
                                        <p:tav tm="0">
                                          <p:val>
                                            <p:fltVal val="0"/>
                                          </p:val>
                                        </p:tav>
                                        <p:tav tm="100000">
                                          <p:val>
                                            <p:strVal val="#ppt_h"/>
                                          </p:val>
                                        </p:tav>
                                      </p:tavLst>
                                    </p:anim>
                                    <p:animEffect transition="in" filter="fade">
                                      <p:cBhvr>
                                        <p:cTn id="511" dur="5000"/>
                                        <p:tgtEl>
                                          <p:spTgt spid="125"/>
                                        </p:tgtEl>
                                      </p:cBhvr>
                                    </p:animEffect>
                                  </p:childTnLst>
                                </p:cTn>
                              </p:par>
                              <p:par>
                                <p:cTn id="512" presetID="53" presetClass="entr" presetSubtype="16" fill="hold" nodeType="withEffect">
                                  <p:stCondLst>
                                    <p:cond delay="0"/>
                                  </p:stCondLst>
                                  <p:childTnLst>
                                    <p:set>
                                      <p:cBhvr>
                                        <p:cTn id="513" dur="1" fill="hold">
                                          <p:stCondLst>
                                            <p:cond delay="0"/>
                                          </p:stCondLst>
                                        </p:cTn>
                                        <p:tgtEl>
                                          <p:spTgt spid="126"/>
                                        </p:tgtEl>
                                        <p:attrNameLst>
                                          <p:attrName>style.visibility</p:attrName>
                                        </p:attrNameLst>
                                      </p:cBhvr>
                                      <p:to>
                                        <p:strVal val="visible"/>
                                      </p:to>
                                    </p:set>
                                    <p:anim calcmode="lin" valueType="num">
                                      <p:cBhvr>
                                        <p:cTn id="514" dur="5000" fill="hold"/>
                                        <p:tgtEl>
                                          <p:spTgt spid="126"/>
                                        </p:tgtEl>
                                        <p:attrNameLst>
                                          <p:attrName>ppt_w</p:attrName>
                                        </p:attrNameLst>
                                      </p:cBhvr>
                                      <p:tavLst>
                                        <p:tav tm="0">
                                          <p:val>
                                            <p:fltVal val="0"/>
                                          </p:val>
                                        </p:tav>
                                        <p:tav tm="100000">
                                          <p:val>
                                            <p:strVal val="#ppt_w"/>
                                          </p:val>
                                        </p:tav>
                                      </p:tavLst>
                                    </p:anim>
                                    <p:anim calcmode="lin" valueType="num">
                                      <p:cBhvr>
                                        <p:cTn id="515" dur="5000" fill="hold"/>
                                        <p:tgtEl>
                                          <p:spTgt spid="126"/>
                                        </p:tgtEl>
                                        <p:attrNameLst>
                                          <p:attrName>ppt_h</p:attrName>
                                        </p:attrNameLst>
                                      </p:cBhvr>
                                      <p:tavLst>
                                        <p:tav tm="0">
                                          <p:val>
                                            <p:fltVal val="0"/>
                                          </p:val>
                                        </p:tav>
                                        <p:tav tm="100000">
                                          <p:val>
                                            <p:strVal val="#ppt_h"/>
                                          </p:val>
                                        </p:tav>
                                      </p:tavLst>
                                    </p:anim>
                                    <p:animEffect transition="in" filter="fade">
                                      <p:cBhvr>
                                        <p:cTn id="516" dur="5000"/>
                                        <p:tgtEl>
                                          <p:spTgt spid="126"/>
                                        </p:tgtEl>
                                      </p:cBhvr>
                                    </p:animEffect>
                                  </p:childTnLst>
                                </p:cTn>
                              </p:par>
                              <p:par>
                                <p:cTn id="517" presetID="53" presetClass="entr" presetSubtype="16" fill="hold" nodeType="withEffect">
                                  <p:stCondLst>
                                    <p:cond delay="0"/>
                                  </p:stCondLst>
                                  <p:childTnLst>
                                    <p:set>
                                      <p:cBhvr>
                                        <p:cTn id="518" dur="1" fill="hold">
                                          <p:stCondLst>
                                            <p:cond delay="0"/>
                                          </p:stCondLst>
                                        </p:cTn>
                                        <p:tgtEl>
                                          <p:spTgt spid="127"/>
                                        </p:tgtEl>
                                        <p:attrNameLst>
                                          <p:attrName>style.visibility</p:attrName>
                                        </p:attrNameLst>
                                      </p:cBhvr>
                                      <p:to>
                                        <p:strVal val="visible"/>
                                      </p:to>
                                    </p:set>
                                    <p:anim calcmode="lin" valueType="num">
                                      <p:cBhvr>
                                        <p:cTn id="519" dur="5000" fill="hold"/>
                                        <p:tgtEl>
                                          <p:spTgt spid="127"/>
                                        </p:tgtEl>
                                        <p:attrNameLst>
                                          <p:attrName>ppt_w</p:attrName>
                                        </p:attrNameLst>
                                      </p:cBhvr>
                                      <p:tavLst>
                                        <p:tav tm="0">
                                          <p:val>
                                            <p:fltVal val="0"/>
                                          </p:val>
                                        </p:tav>
                                        <p:tav tm="100000">
                                          <p:val>
                                            <p:strVal val="#ppt_w"/>
                                          </p:val>
                                        </p:tav>
                                      </p:tavLst>
                                    </p:anim>
                                    <p:anim calcmode="lin" valueType="num">
                                      <p:cBhvr>
                                        <p:cTn id="520" dur="5000" fill="hold"/>
                                        <p:tgtEl>
                                          <p:spTgt spid="127"/>
                                        </p:tgtEl>
                                        <p:attrNameLst>
                                          <p:attrName>ppt_h</p:attrName>
                                        </p:attrNameLst>
                                      </p:cBhvr>
                                      <p:tavLst>
                                        <p:tav tm="0">
                                          <p:val>
                                            <p:fltVal val="0"/>
                                          </p:val>
                                        </p:tav>
                                        <p:tav tm="100000">
                                          <p:val>
                                            <p:strVal val="#ppt_h"/>
                                          </p:val>
                                        </p:tav>
                                      </p:tavLst>
                                    </p:anim>
                                    <p:animEffect transition="in" filter="fade">
                                      <p:cBhvr>
                                        <p:cTn id="521" dur="5000"/>
                                        <p:tgtEl>
                                          <p:spTgt spid="127"/>
                                        </p:tgtEl>
                                      </p:cBhvr>
                                    </p:animEffect>
                                  </p:childTnLst>
                                </p:cTn>
                              </p:par>
                              <p:par>
                                <p:cTn id="522" presetID="53" presetClass="entr" presetSubtype="16" fill="hold" nodeType="withEffect">
                                  <p:stCondLst>
                                    <p:cond delay="0"/>
                                  </p:stCondLst>
                                  <p:childTnLst>
                                    <p:set>
                                      <p:cBhvr>
                                        <p:cTn id="523" dur="1" fill="hold">
                                          <p:stCondLst>
                                            <p:cond delay="0"/>
                                          </p:stCondLst>
                                        </p:cTn>
                                        <p:tgtEl>
                                          <p:spTgt spid="128"/>
                                        </p:tgtEl>
                                        <p:attrNameLst>
                                          <p:attrName>style.visibility</p:attrName>
                                        </p:attrNameLst>
                                      </p:cBhvr>
                                      <p:to>
                                        <p:strVal val="visible"/>
                                      </p:to>
                                    </p:set>
                                    <p:anim calcmode="lin" valueType="num">
                                      <p:cBhvr>
                                        <p:cTn id="524" dur="5000" fill="hold"/>
                                        <p:tgtEl>
                                          <p:spTgt spid="128"/>
                                        </p:tgtEl>
                                        <p:attrNameLst>
                                          <p:attrName>ppt_w</p:attrName>
                                        </p:attrNameLst>
                                      </p:cBhvr>
                                      <p:tavLst>
                                        <p:tav tm="0">
                                          <p:val>
                                            <p:fltVal val="0"/>
                                          </p:val>
                                        </p:tav>
                                        <p:tav tm="100000">
                                          <p:val>
                                            <p:strVal val="#ppt_w"/>
                                          </p:val>
                                        </p:tav>
                                      </p:tavLst>
                                    </p:anim>
                                    <p:anim calcmode="lin" valueType="num">
                                      <p:cBhvr>
                                        <p:cTn id="525" dur="5000" fill="hold"/>
                                        <p:tgtEl>
                                          <p:spTgt spid="128"/>
                                        </p:tgtEl>
                                        <p:attrNameLst>
                                          <p:attrName>ppt_h</p:attrName>
                                        </p:attrNameLst>
                                      </p:cBhvr>
                                      <p:tavLst>
                                        <p:tav tm="0">
                                          <p:val>
                                            <p:fltVal val="0"/>
                                          </p:val>
                                        </p:tav>
                                        <p:tav tm="100000">
                                          <p:val>
                                            <p:strVal val="#ppt_h"/>
                                          </p:val>
                                        </p:tav>
                                      </p:tavLst>
                                    </p:anim>
                                    <p:animEffect transition="in" filter="fade">
                                      <p:cBhvr>
                                        <p:cTn id="526" dur="5000"/>
                                        <p:tgtEl>
                                          <p:spTgt spid="128"/>
                                        </p:tgtEl>
                                      </p:cBhvr>
                                    </p:animEffect>
                                  </p:childTnLst>
                                </p:cTn>
                              </p:par>
                              <p:par>
                                <p:cTn id="527" presetID="53" presetClass="entr" presetSubtype="16" fill="hold" nodeType="withEffect">
                                  <p:stCondLst>
                                    <p:cond delay="0"/>
                                  </p:stCondLst>
                                  <p:childTnLst>
                                    <p:set>
                                      <p:cBhvr>
                                        <p:cTn id="528" dur="1" fill="hold">
                                          <p:stCondLst>
                                            <p:cond delay="0"/>
                                          </p:stCondLst>
                                        </p:cTn>
                                        <p:tgtEl>
                                          <p:spTgt spid="129"/>
                                        </p:tgtEl>
                                        <p:attrNameLst>
                                          <p:attrName>style.visibility</p:attrName>
                                        </p:attrNameLst>
                                      </p:cBhvr>
                                      <p:to>
                                        <p:strVal val="visible"/>
                                      </p:to>
                                    </p:set>
                                    <p:anim calcmode="lin" valueType="num">
                                      <p:cBhvr>
                                        <p:cTn id="529" dur="5000" fill="hold"/>
                                        <p:tgtEl>
                                          <p:spTgt spid="129"/>
                                        </p:tgtEl>
                                        <p:attrNameLst>
                                          <p:attrName>ppt_w</p:attrName>
                                        </p:attrNameLst>
                                      </p:cBhvr>
                                      <p:tavLst>
                                        <p:tav tm="0">
                                          <p:val>
                                            <p:fltVal val="0"/>
                                          </p:val>
                                        </p:tav>
                                        <p:tav tm="100000">
                                          <p:val>
                                            <p:strVal val="#ppt_w"/>
                                          </p:val>
                                        </p:tav>
                                      </p:tavLst>
                                    </p:anim>
                                    <p:anim calcmode="lin" valueType="num">
                                      <p:cBhvr>
                                        <p:cTn id="530" dur="5000" fill="hold"/>
                                        <p:tgtEl>
                                          <p:spTgt spid="129"/>
                                        </p:tgtEl>
                                        <p:attrNameLst>
                                          <p:attrName>ppt_h</p:attrName>
                                        </p:attrNameLst>
                                      </p:cBhvr>
                                      <p:tavLst>
                                        <p:tav tm="0">
                                          <p:val>
                                            <p:fltVal val="0"/>
                                          </p:val>
                                        </p:tav>
                                        <p:tav tm="100000">
                                          <p:val>
                                            <p:strVal val="#ppt_h"/>
                                          </p:val>
                                        </p:tav>
                                      </p:tavLst>
                                    </p:anim>
                                    <p:animEffect transition="in" filter="fade">
                                      <p:cBhvr>
                                        <p:cTn id="531" dur="5000"/>
                                        <p:tgtEl>
                                          <p:spTgt spid="129"/>
                                        </p:tgtEl>
                                      </p:cBhvr>
                                    </p:animEffect>
                                  </p:childTnLst>
                                </p:cTn>
                              </p:par>
                              <p:par>
                                <p:cTn id="532" presetID="53" presetClass="entr" presetSubtype="16" fill="hold" nodeType="withEffect">
                                  <p:stCondLst>
                                    <p:cond delay="0"/>
                                  </p:stCondLst>
                                  <p:childTnLst>
                                    <p:set>
                                      <p:cBhvr>
                                        <p:cTn id="533" dur="1" fill="hold">
                                          <p:stCondLst>
                                            <p:cond delay="0"/>
                                          </p:stCondLst>
                                        </p:cTn>
                                        <p:tgtEl>
                                          <p:spTgt spid="130"/>
                                        </p:tgtEl>
                                        <p:attrNameLst>
                                          <p:attrName>style.visibility</p:attrName>
                                        </p:attrNameLst>
                                      </p:cBhvr>
                                      <p:to>
                                        <p:strVal val="visible"/>
                                      </p:to>
                                    </p:set>
                                    <p:anim calcmode="lin" valueType="num">
                                      <p:cBhvr>
                                        <p:cTn id="534" dur="5000" fill="hold"/>
                                        <p:tgtEl>
                                          <p:spTgt spid="130"/>
                                        </p:tgtEl>
                                        <p:attrNameLst>
                                          <p:attrName>ppt_w</p:attrName>
                                        </p:attrNameLst>
                                      </p:cBhvr>
                                      <p:tavLst>
                                        <p:tav tm="0">
                                          <p:val>
                                            <p:fltVal val="0"/>
                                          </p:val>
                                        </p:tav>
                                        <p:tav tm="100000">
                                          <p:val>
                                            <p:strVal val="#ppt_w"/>
                                          </p:val>
                                        </p:tav>
                                      </p:tavLst>
                                    </p:anim>
                                    <p:anim calcmode="lin" valueType="num">
                                      <p:cBhvr>
                                        <p:cTn id="535" dur="5000" fill="hold"/>
                                        <p:tgtEl>
                                          <p:spTgt spid="130"/>
                                        </p:tgtEl>
                                        <p:attrNameLst>
                                          <p:attrName>ppt_h</p:attrName>
                                        </p:attrNameLst>
                                      </p:cBhvr>
                                      <p:tavLst>
                                        <p:tav tm="0">
                                          <p:val>
                                            <p:fltVal val="0"/>
                                          </p:val>
                                        </p:tav>
                                        <p:tav tm="100000">
                                          <p:val>
                                            <p:strVal val="#ppt_h"/>
                                          </p:val>
                                        </p:tav>
                                      </p:tavLst>
                                    </p:anim>
                                    <p:animEffect transition="in" filter="fade">
                                      <p:cBhvr>
                                        <p:cTn id="536" dur="5000"/>
                                        <p:tgtEl>
                                          <p:spTgt spid="130"/>
                                        </p:tgtEl>
                                      </p:cBhvr>
                                    </p:animEffect>
                                  </p:childTnLst>
                                </p:cTn>
                              </p:par>
                              <p:par>
                                <p:cTn id="537" presetID="53" presetClass="entr" presetSubtype="16" fill="hold" nodeType="withEffect">
                                  <p:stCondLst>
                                    <p:cond delay="0"/>
                                  </p:stCondLst>
                                  <p:childTnLst>
                                    <p:set>
                                      <p:cBhvr>
                                        <p:cTn id="538" dur="1" fill="hold">
                                          <p:stCondLst>
                                            <p:cond delay="0"/>
                                          </p:stCondLst>
                                        </p:cTn>
                                        <p:tgtEl>
                                          <p:spTgt spid="131"/>
                                        </p:tgtEl>
                                        <p:attrNameLst>
                                          <p:attrName>style.visibility</p:attrName>
                                        </p:attrNameLst>
                                      </p:cBhvr>
                                      <p:to>
                                        <p:strVal val="visible"/>
                                      </p:to>
                                    </p:set>
                                    <p:anim calcmode="lin" valueType="num">
                                      <p:cBhvr>
                                        <p:cTn id="539" dur="5000" fill="hold"/>
                                        <p:tgtEl>
                                          <p:spTgt spid="131"/>
                                        </p:tgtEl>
                                        <p:attrNameLst>
                                          <p:attrName>ppt_w</p:attrName>
                                        </p:attrNameLst>
                                      </p:cBhvr>
                                      <p:tavLst>
                                        <p:tav tm="0">
                                          <p:val>
                                            <p:fltVal val="0"/>
                                          </p:val>
                                        </p:tav>
                                        <p:tav tm="100000">
                                          <p:val>
                                            <p:strVal val="#ppt_w"/>
                                          </p:val>
                                        </p:tav>
                                      </p:tavLst>
                                    </p:anim>
                                    <p:anim calcmode="lin" valueType="num">
                                      <p:cBhvr>
                                        <p:cTn id="540" dur="5000" fill="hold"/>
                                        <p:tgtEl>
                                          <p:spTgt spid="131"/>
                                        </p:tgtEl>
                                        <p:attrNameLst>
                                          <p:attrName>ppt_h</p:attrName>
                                        </p:attrNameLst>
                                      </p:cBhvr>
                                      <p:tavLst>
                                        <p:tav tm="0">
                                          <p:val>
                                            <p:fltVal val="0"/>
                                          </p:val>
                                        </p:tav>
                                        <p:tav tm="100000">
                                          <p:val>
                                            <p:strVal val="#ppt_h"/>
                                          </p:val>
                                        </p:tav>
                                      </p:tavLst>
                                    </p:anim>
                                    <p:animEffect transition="in" filter="fade">
                                      <p:cBhvr>
                                        <p:cTn id="541" dur="5000"/>
                                        <p:tgtEl>
                                          <p:spTgt spid="131"/>
                                        </p:tgtEl>
                                      </p:cBhvr>
                                    </p:animEffect>
                                  </p:childTnLst>
                                </p:cTn>
                              </p:par>
                              <p:par>
                                <p:cTn id="542" presetID="53" presetClass="entr" presetSubtype="16" fill="hold" nodeType="withEffect">
                                  <p:stCondLst>
                                    <p:cond delay="0"/>
                                  </p:stCondLst>
                                  <p:childTnLst>
                                    <p:set>
                                      <p:cBhvr>
                                        <p:cTn id="543" dur="1" fill="hold">
                                          <p:stCondLst>
                                            <p:cond delay="0"/>
                                          </p:stCondLst>
                                        </p:cTn>
                                        <p:tgtEl>
                                          <p:spTgt spid="132"/>
                                        </p:tgtEl>
                                        <p:attrNameLst>
                                          <p:attrName>style.visibility</p:attrName>
                                        </p:attrNameLst>
                                      </p:cBhvr>
                                      <p:to>
                                        <p:strVal val="visible"/>
                                      </p:to>
                                    </p:set>
                                    <p:anim calcmode="lin" valueType="num">
                                      <p:cBhvr>
                                        <p:cTn id="544" dur="5000" fill="hold"/>
                                        <p:tgtEl>
                                          <p:spTgt spid="132"/>
                                        </p:tgtEl>
                                        <p:attrNameLst>
                                          <p:attrName>ppt_w</p:attrName>
                                        </p:attrNameLst>
                                      </p:cBhvr>
                                      <p:tavLst>
                                        <p:tav tm="0">
                                          <p:val>
                                            <p:fltVal val="0"/>
                                          </p:val>
                                        </p:tav>
                                        <p:tav tm="100000">
                                          <p:val>
                                            <p:strVal val="#ppt_w"/>
                                          </p:val>
                                        </p:tav>
                                      </p:tavLst>
                                    </p:anim>
                                    <p:anim calcmode="lin" valueType="num">
                                      <p:cBhvr>
                                        <p:cTn id="545" dur="5000" fill="hold"/>
                                        <p:tgtEl>
                                          <p:spTgt spid="132"/>
                                        </p:tgtEl>
                                        <p:attrNameLst>
                                          <p:attrName>ppt_h</p:attrName>
                                        </p:attrNameLst>
                                      </p:cBhvr>
                                      <p:tavLst>
                                        <p:tav tm="0">
                                          <p:val>
                                            <p:fltVal val="0"/>
                                          </p:val>
                                        </p:tav>
                                        <p:tav tm="100000">
                                          <p:val>
                                            <p:strVal val="#ppt_h"/>
                                          </p:val>
                                        </p:tav>
                                      </p:tavLst>
                                    </p:anim>
                                    <p:animEffect transition="in" filter="fade">
                                      <p:cBhvr>
                                        <p:cTn id="546" dur="5000"/>
                                        <p:tgtEl>
                                          <p:spTgt spid="132"/>
                                        </p:tgtEl>
                                      </p:cBhvr>
                                    </p:animEffect>
                                  </p:childTnLst>
                                </p:cTn>
                              </p:par>
                              <p:par>
                                <p:cTn id="547" presetID="53" presetClass="entr" presetSubtype="16" fill="hold" nodeType="withEffect">
                                  <p:stCondLst>
                                    <p:cond delay="0"/>
                                  </p:stCondLst>
                                  <p:childTnLst>
                                    <p:set>
                                      <p:cBhvr>
                                        <p:cTn id="548" dur="1" fill="hold">
                                          <p:stCondLst>
                                            <p:cond delay="0"/>
                                          </p:stCondLst>
                                        </p:cTn>
                                        <p:tgtEl>
                                          <p:spTgt spid="133"/>
                                        </p:tgtEl>
                                        <p:attrNameLst>
                                          <p:attrName>style.visibility</p:attrName>
                                        </p:attrNameLst>
                                      </p:cBhvr>
                                      <p:to>
                                        <p:strVal val="visible"/>
                                      </p:to>
                                    </p:set>
                                    <p:anim calcmode="lin" valueType="num">
                                      <p:cBhvr>
                                        <p:cTn id="549" dur="5000" fill="hold"/>
                                        <p:tgtEl>
                                          <p:spTgt spid="133"/>
                                        </p:tgtEl>
                                        <p:attrNameLst>
                                          <p:attrName>ppt_w</p:attrName>
                                        </p:attrNameLst>
                                      </p:cBhvr>
                                      <p:tavLst>
                                        <p:tav tm="0">
                                          <p:val>
                                            <p:fltVal val="0"/>
                                          </p:val>
                                        </p:tav>
                                        <p:tav tm="100000">
                                          <p:val>
                                            <p:strVal val="#ppt_w"/>
                                          </p:val>
                                        </p:tav>
                                      </p:tavLst>
                                    </p:anim>
                                    <p:anim calcmode="lin" valueType="num">
                                      <p:cBhvr>
                                        <p:cTn id="550" dur="5000" fill="hold"/>
                                        <p:tgtEl>
                                          <p:spTgt spid="133"/>
                                        </p:tgtEl>
                                        <p:attrNameLst>
                                          <p:attrName>ppt_h</p:attrName>
                                        </p:attrNameLst>
                                      </p:cBhvr>
                                      <p:tavLst>
                                        <p:tav tm="0">
                                          <p:val>
                                            <p:fltVal val="0"/>
                                          </p:val>
                                        </p:tav>
                                        <p:tav tm="100000">
                                          <p:val>
                                            <p:strVal val="#ppt_h"/>
                                          </p:val>
                                        </p:tav>
                                      </p:tavLst>
                                    </p:anim>
                                    <p:animEffect transition="in" filter="fade">
                                      <p:cBhvr>
                                        <p:cTn id="551" dur="5000"/>
                                        <p:tgtEl>
                                          <p:spTgt spid="133"/>
                                        </p:tgtEl>
                                      </p:cBhvr>
                                    </p:animEffect>
                                  </p:childTnLst>
                                </p:cTn>
                              </p:par>
                              <p:par>
                                <p:cTn id="552" presetID="53" presetClass="entr" presetSubtype="16" fill="hold" nodeType="withEffect">
                                  <p:stCondLst>
                                    <p:cond delay="0"/>
                                  </p:stCondLst>
                                  <p:childTnLst>
                                    <p:set>
                                      <p:cBhvr>
                                        <p:cTn id="553" dur="1" fill="hold">
                                          <p:stCondLst>
                                            <p:cond delay="0"/>
                                          </p:stCondLst>
                                        </p:cTn>
                                        <p:tgtEl>
                                          <p:spTgt spid="136"/>
                                        </p:tgtEl>
                                        <p:attrNameLst>
                                          <p:attrName>style.visibility</p:attrName>
                                        </p:attrNameLst>
                                      </p:cBhvr>
                                      <p:to>
                                        <p:strVal val="visible"/>
                                      </p:to>
                                    </p:set>
                                    <p:anim calcmode="lin" valueType="num">
                                      <p:cBhvr>
                                        <p:cTn id="554" dur="5000" fill="hold"/>
                                        <p:tgtEl>
                                          <p:spTgt spid="136"/>
                                        </p:tgtEl>
                                        <p:attrNameLst>
                                          <p:attrName>ppt_w</p:attrName>
                                        </p:attrNameLst>
                                      </p:cBhvr>
                                      <p:tavLst>
                                        <p:tav tm="0">
                                          <p:val>
                                            <p:fltVal val="0"/>
                                          </p:val>
                                        </p:tav>
                                        <p:tav tm="100000">
                                          <p:val>
                                            <p:strVal val="#ppt_w"/>
                                          </p:val>
                                        </p:tav>
                                      </p:tavLst>
                                    </p:anim>
                                    <p:anim calcmode="lin" valueType="num">
                                      <p:cBhvr>
                                        <p:cTn id="555" dur="5000" fill="hold"/>
                                        <p:tgtEl>
                                          <p:spTgt spid="136"/>
                                        </p:tgtEl>
                                        <p:attrNameLst>
                                          <p:attrName>ppt_h</p:attrName>
                                        </p:attrNameLst>
                                      </p:cBhvr>
                                      <p:tavLst>
                                        <p:tav tm="0">
                                          <p:val>
                                            <p:fltVal val="0"/>
                                          </p:val>
                                        </p:tav>
                                        <p:tav tm="100000">
                                          <p:val>
                                            <p:strVal val="#ppt_h"/>
                                          </p:val>
                                        </p:tav>
                                      </p:tavLst>
                                    </p:anim>
                                    <p:animEffect transition="in" filter="fade">
                                      <p:cBhvr>
                                        <p:cTn id="556" dur="5000"/>
                                        <p:tgtEl>
                                          <p:spTgt spid="136"/>
                                        </p:tgtEl>
                                      </p:cBhvr>
                                    </p:animEffect>
                                  </p:childTnLst>
                                </p:cTn>
                              </p:par>
                              <p:par>
                                <p:cTn id="557" presetID="53" presetClass="entr" presetSubtype="16" fill="hold" nodeType="withEffect">
                                  <p:stCondLst>
                                    <p:cond delay="0"/>
                                  </p:stCondLst>
                                  <p:childTnLst>
                                    <p:set>
                                      <p:cBhvr>
                                        <p:cTn id="558" dur="1" fill="hold">
                                          <p:stCondLst>
                                            <p:cond delay="0"/>
                                          </p:stCondLst>
                                        </p:cTn>
                                        <p:tgtEl>
                                          <p:spTgt spid="137"/>
                                        </p:tgtEl>
                                        <p:attrNameLst>
                                          <p:attrName>style.visibility</p:attrName>
                                        </p:attrNameLst>
                                      </p:cBhvr>
                                      <p:to>
                                        <p:strVal val="visible"/>
                                      </p:to>
                                    </p:set>
                                    <p:anim calcmode="lin" valueType="num">
                                      <p:cBhvr>
                                        <p:cTn id="559" dur="5000" fill="hold"/>
                                        <p:tgtEl>
                                          <p:spTgt spid="137"/>
                                        </p:tgtEl>
                                        <p:attrNameLst>
                                          <p:attrName>ppt_w</p:attrName>
                                        </p:attrNameLst>
                                      </p:cBhvr>
                                      <p:tavLst>
                                        <p:tav tm="0">
                                          <p:val>
                                            <p:fltVal val="0"/>
                                          </p:val>
                                        </p:tav>
                                        <p:tav tm="100000">
                                          <p:val>
                                            <p:strVal val="#ppt_w"/>
                                          </p:val>
                                        </p:tav>
                                      </p:tavLst>
                                    </p:anim>
                                    <p:anim calcmode="lin" valueType="num">
                                      <p:cBhvr>
                                        <p:cTn id="560" dur="5000" fill="hold"/>
                                        <p:tgtEl>
                                          <p:spTgt spid="137"/>
                                        </p:tgtEl>
                                        <p:attrNameLst>
                                          <p:attrName>ppt_h</p:attrName>
                                        </p:attrNameLst>
                                      </p:cBhvr>
                                      <p:tavLst>
                                        <p:tav tm="0">
                                          <p:val>
                                            <p:fltVal val="0"/>
                                          </p:val>
                                        </p:tav>
                                        <p:tav tm="100000">
                                          <p:val>
                                            <p:strVal val="#ppt_h"/>
                                          </p:val>
                                        </p:tav>
                                      </p:tavLst>
                                    </p:anim>
                                    <p:animEffect transition="in" filter="fade">
                                      <p:cBhvr>
                                        <p:cTn id="561" dur="5000"/>
                                        <p:tgtEl>
                                          <p:spTgt spid="137"/>
                                        </p:tgtEl>
                                      </p:cBhvr>
                                    </p:animEffect>
                                  </p:childTnLst>
                                </p:cTn>
                              </p:par>
                              <p:par>
                                <p:cTn id="562" presetID="53" presetClass="entr" presetSubtype="16" fill="hold" nodeType="withEffect">
                                  <p:stCondLst>
                                    <p:cond delay="0"/>
                                  </p:stCondLst>
                                  <p:childTnLst>
                                    <p:set>
                                      <p:cBhvr>
                                        <p:cTn id="563" dur="1" fill="hold">
                                          <p:stCondLst>
                                            <p:cond delay="0"/>
                                          </p:stCondLst>
                                        </p:cTn>
                                        <p:tgtEl>
                                          <p:spTgt spid="138"/>
                                        </p:tgtEl>
                                        <p:attrNameLst>
                                          <p:attrName>style.visibility</p:attrName>
                                        </p:attrNameLst>
                                      </p:cBhvr>
                                      <p:to>
                                        <p:strVal val="visible"/>
                                      </p:to>
                                    </p:set>
                                    <p:anim calcmode="lin" valueType="num">
                                      <p:cBhvr>
                                        <p:cTn id="564" dur="5000" fill="hold"/>
                                        <p:tgtEl>
                                          <p:spTgt spid="138"/>
                                        </p:tgtEl>
                                        <p:attrNameLst>
                                          <p:attrName>ppt_w</p:attrName>
                                        </p:attrNameLst>
                                      </p:cBhvr>
                                      <p:tavLst>
                                        <p:tav tm="0">
                                          <p:val>
                                            <p:fltVal val="0"/>
                                          </p:val>
                                        </p:tav>
                                        <p:tav tm="100000">
                                          <p:val>
                                            <p:strVal val="#ppt_w"/>
                                          </p:val>
                                        </p:tav>
                                      </p:tavLst>
                                    </p:anim>
                                    <p:anim calcmode="lin" valueType="num">
                                      <p:cBhvr>
                                        <p:cTn id="565" dur="5000" fill="hold"/>
                                        <p:tgtEl>
                                          <p:spTgt spid="138"/>
                                        </p:tgtEl>
                                        <p:attrNameLst>
                                          <p:attrName>ppt_h</p:attrName>
                                        </p:attrNameLst>
                                      </p:cBhvr>
                                      <p:tavLst>
                                        <p:tav tm="0">
                                          <p:val>
                                            <p:fltVal val="0"/>
                                          </p:val>
                                        </p:tav>
                                        <p:tav tm="100000">
                                          <p:val>
                                            <p:strVal val="#ppt_h"/>
                                          </p:val>
                                        </p:tav>
                                      </p:tavLst>
                                    </p:anim>
                                    <p:animEffect transition="in" filter="fade">
                                      <p:cBhvr>
                                        <p:cTn id="566" dur="5000"/>
                                        <p:tgtEl>
                                          <p:spTgt spid="138"/>
                                        </p:tgtEl>
                                      </p:cBhvr>
                                    </p:animEffect>
                                  </p:childTnLst>
                                </p:cTn>
                              </p:par>
                              <p:par>
                                <p:cTn id="567" presetID="53" presetClass="entr" presetSubtype="16" fill="hold" nodeType="withEffect">
                                  <p:stCondLst>
                                    <p:cond delay="0"/>
                                  </p:stCondLst>
                                  <p:childTnLst>
                                    <p:set>
                                      <p:cBhvr>
                                        <p:cTn id="568" dur="1" fill="hold">
                                          <p:stCondLst>
                                            <p:cond delay="0"/>
                                          </p:stCondLst>
                                        </p:cTn>
                                        <p:tgtEl>
                                          <p:spTgt spid="139"/>
                                        </p:tgtEl>
                                        <p:attrNameLst>
                                          <p:attrName>style.visibility</p:attrName>
                                        </p:attrNameLst>
                                      </p:cBhvr>
                                      <p:to>
                                        <p:strVal val="visible"/>
                                      </p:to>
                                    </p:set>
                                    <p:anim calcmode="lin" valueType="num">
                                      <p:cBhvr>
                                        <p:cTn id="569" dur="5000" fill="hold"/>
                                        <p:tgtEl>
                                          <p:spTgt spid="139"/>
                                        </p:tgtEl>
                                        <p:attrNameLst>
                                          <p:attrName>ppt_w</p:attrName>
                                        </p:attrNameLst>
                                      </p:cBhvr>
                                      <p:tavLst>
                                        <p:tav tm="0">
                                          <p:val>
                                            <p:fltVal val="0"/>
                                          </p:val>
                                        </p:tav>
                                        <p:tav tm="100000">
                                          <p:val>
                                            <p:strVal val="#ppt_w"/>
                                          </p:val>
                                        </p:tav>
                                      </p:tavLst>
                                    </p:anim>
                                    <p:anim calcmode="lin" valueType="num">
                                      <p:cBhvr>
                                        <p:cTn id="570" dur="5000" fill="hold"/>
                                        <p:tgtEl>
                                          <p:spTgt spid="139"/>
                                        </p:tgtEl>
                                        <p:attrNameLst>
                                          <p:attrName>ppt_h</p:attrName>
                                        </p:attrNameLst>
                                      </p:cBhvr>
                                      <p:tavLst>
                                        <p:tav tm="0">
                                          <p:val>
                                            <p:fltVal val="0"/>
                                          </p:val>
                                        </p:tav>
                                        <p:tav tm="100000">
                                          <p:val>
                                            <p:strVal val="#ppt_h"/>
                                          </p:val>
                                        </p:tav>
                                      </p:tavLst>
                                    </p:anim>
                                    <p:animEffect transition="in" filter="fade">
                                      <p:cBhvr>
                                        <p:cTn id="571" dur="5000"/>
                                        <p:tgtEl>
                                          <p:spTgt spid="139"/>
                                        </p:tgtEl>
                                      </p:cBhvr>
                                    </p:animEffect>
                                  </p:childTnLst>
                                </p:cTn>
                              </p:par>
                              <p:par>
                                <p:cTn id="572" presetID="53" presetClass="entr" presetSubtype="16" fill="hold" nodeType="withEffect">
                                  <p:stCondLst>
                                    <p:cond delay="0"/>
                                  </p:stCondLst>
                                  <p:childTnLst>
                                    <p:set>
                                      <p:cBhvr>
                                        <p:cTn id="573" dur="1" fill="hold">
                                          <p:stCondLst>
                                            <p:cond delay="0"/>
                                          </p:stCondLst>
                                        </p:cTn>
                                        <p:tgtEl>
                                          <p:spTgt spid="140"/>
                                        </p:tgtEl>
                                        <p:attrNameLst>
                                          <p:attrName>style.visibility</p:attrName>
                                        </p:attrNameLst>
                                      </p:cBhvr>
                                      <p:to>
                                        <p:strVal val="visible"/>
                                      </p:to>
                                    </p:set>
                                    <p:anim calcmode="lin" valueType="num">
                                      <p:cBhvr>
                                        <p:cTn id="574" dur="5000" fill="hold"/>
                                        <p:tgtEl>
                                          <p:spTgt spid="140"/>
                                        </p:tgtEl>
                                        <p:attrNameLst>
                                          <p:attrName>ppt_w</p:attrName>
                                        </p:attrNameLst>
                                      </p:cBhvr>
                                      <p:tavLst>
                                        <p:tav tm="0">
                                          <p:val>
                                            <p:fltVal val="0"/>
                                          </p:val>
                                        </p:tav>
                                        <p:tav tm="100000">
                                          <p:val>
                                            <p:strVal val="#ppt_w"/>
                                          </p:val>
                                        </p:tav>
                                      </p:tavLst>
                                    </p:anim>
                                    <p:anim calcmode="lin" valueType="num">
                                      <p:cBhvr>
                                        <p:cTn id="575" dur="5000" fill="hold"/>
                                        <p:tgtEl>
                                          <p:spTgt spid="140"/>
                                        </p:tgtEl>
                                        <p:attrNameLst>
                                          <p:attrName>ppt_h</p:attrName>
                                        </p:attrNameLst>
                                      </p:cBhvr>
                                      <p:tavLst>
                                        <p:tav tm="0">
                                          <p:val>
                                            <p:fltVal val="0"/>
                                          </p:val>
                                        </p:tav>
                                        <p:tav tm="100000">
                                          <p:val>
                                            <p:strVal val="#ppt_h"/>
                                          </p:val>
                                        </p:tav>
                                      </p:tavLst>
                                    </p:anim>
                                    <p:animEffect transition="in" filter="fade">
                                      <p:cBhvr>
                                        <p:cTn id="576" dur="5000"/>
                                        <p:tgtEl>
                                          <p:spTgt spid="140"/>
                                        </p:tgtEl>
                                      </p:cBhvr>
                                    </p:animEffect>
                                  </p:childTnLst>
                                </p:cTn>
                              </p:par>
                              <p:par>
                                <p:cTn id="577" presetID="53" presetClass="entr" presetSubtype="16" fill="hold" nodeType="withEffect">
                                  <p:stCondLst>
                                    <p:cond delay="0"/>
                                  </p:stCondLst>
                                  <p:childTnLst>
                                    <p:set>
                                      <p:cBhvr>
                                        <p:cTn id="578" dur="1" fill="hold">
                                          <p:stCondLst>
                                            <p:cond delay="0"/>
                                          </p:stCondLst>
                                        </p:cTn>
                                        <p:tgtEl>
                                          <p:spTgt spid="141"/>
                                        </p:tgtEl>
                                        <p:attrNameLst>
                                          <p:attrName>style.visibility</p:attrName>
                                        </p:attrNameLst>
                                      </p:cBhvr>
                                      <p:to>
                                        <p:strVal val="visible"/>
                                      </p:to>
                                    </p:set>
                                    <p:anim calcmode="lin" valueType="num">
                                      <p:cBhvr>
                                        <p:cTn id="579" dur="5000" fill="hold"/>
                                        <p:tgtEl>
                                          <p:spTgt spid="141"/>
                                        </p:tgtEl>
                                        <p:attrNameLst>
                                          <p:attrName>ppt_w</p:attrName>
                                        </p:attrNameLst>
                                      </p:cBhvr>
                                      <p:tavLst>
                                        <p:tav tm="0">
                                          <p:val>
                                            <p:fltVal val="0"/>
                                          </p:val>
                                        </p:tav>
                                        <p:tav tm="100000">
                                          <p:val>
                                            <p:strVal val="#ppt_w"/>
                                          </p:val>
                                        </p:tav>
                                      </p:tavLst>
                                    </p:anim>
                                    <p:anim calcmode="lin" valueType="num">
                                      <p:cBhvr>
                                        <p:cTn id="580" dur="5000" fill="hold"/>
                                        <p:tgtEl>
                                          <p:spTgt spid="141"/>
                                        </p:tgtEl>
                                        <p:attrNameLst>
                                          <p:attrName>ppt_h</p:attrName>
                                        </p:attrNameLst>
                                      </p:cBhvr>
                                      <p:tavLst>
                                        <p:tav tm="0">
                                          <p:val>
                                            <p:fltVal val="0"/>
                                          </p:val>
                                        </p:tav>
                                        <p:tav tm="100000">
                                          <p:val>
                                            <p:strVal val="#ppt_h"/>
                                          </p:val>
                                        </p:tav>
                                      </p:tavLst>
                                    </p:anim>
                                    <p:animEffect transition="in" filter="fade">
                                      <p:cBhvr>
                                        <p:cTn id="581" dur="5000"/>
                                        <p:tgtEl>
                                          <p:spTgt spid="141"/>
                                        </p:tgtEl>
                                      </p:cBhvr>
                                    </p:animEffect>
                                  </p:childTnLst>
                                </p:cTn>
                              </p:par>
                              <p:par>
                                <p:cTn id="582" presetID="53" presetClass="entr" presetSubtype="16" fill="hold" nodeType="withEffect">
                                  <p:stCondLst>
                                    <p:cond delay="0"/>
                                  </p:stCondLst>
                                  <p:childTnLst>
                                    <p:set>
                                      <p:cBhvr>
                                        <p:cTn id="583" dur="1" fill="hold">
                                          <p:stCondLst>
                                            <p:cond delay="0"/>
                                          </p:stCondLst>
                                        </p:cTn>
                                        <p:tgtEl>
                                          <p:spTgt spid="142"/>
                                        </p:tgtEl>
                                        <p:attrNameLst>
                                          <p:attrName>style.visibility</p:attrName>
                                        </p:attrNameLst>
                                      </p:cBhvr>
                                      <p:to>
                                        <p:strVal val="visible"/>
                                      </p:to>
                                    </p:set>
                                    <p:anim calcmode="lin" valueType="num">
                                      <p:cBhvr>
                                        <p:cTn id="584" dur="5000" fill="hold"/>
                                        <p:tgtEl>
                                          <p:spTgt spid="142"/>
                                        </p:tgtEl>
                                        <p:attrNameLst>
                                          <p:attrName>ppt_w</p:attrName>
                                        </p:attrNameLst>
                                      </p:cBhvr>
                                      <p:tavLst>
                                        <p:tav tm="0">
                                          <p:val>
                                            <p:fltVal val="0"/>
                                          </p:val>
                                        </p:tav>
                                        <p:tav tm="100000">
                                          <p:val>
                                            <p:strVal val="#ppt_w"/>
                                          </p:val>
                                        </p:tav>
                                      </p:tavLst>
                                    </p:anim>
                                    <p:anim calcmode="lin" valueType="num">
                                      <p:cBhvr>
                                        <p:cTn id="585" dur="5000" fill="hold"/>
                                        <p:tgtEl>
                                          <p:spTgt spid="142"/>
                                        </p:tgtEl>
                                        <p:attrNameLst>
                                          <p:attrName>ppt_h</p:attrName>
                                        </p:attrNameLst>
                                      </p:cBhvr>
                                      <p:tavLst>
                                        <p:tav tm="0">
                                          <p:val>
                                            <p:fltVal val="0"/>
                                          </p:val>
                                        </p:tav>
                                        <p:tav tm="100000">
                                          <p:val>
                                            <p:strVal val="#ppt_h"/>
                                          </p:val>
                                        </p:tav>
                                      </p:tavLst>
                                    </p:anim>
                                    <p:animEffect transition="in" filter="fade">
                                      <p:cBhvr>
                                        <p:cTn id="586" dur="5000"/>
                                        <p:tgtEl>
                                          <p:spTgt spid="142"/>
                                        </p:tgtEl>
                                      </p:cBhvr>
                                    </p:animEffect>
                                  </p:childTnLst>
                                </p:cTn>
                              </p:par>
                              <p:par>
                                <p:cTn id="587" presetID="53" presetClass="entr" presetSubtype="16" fill="hold" nodeType="withEffect">
                                  <p:stCondLst>
                                    <p:cond delay="0"/>
                                  </p:stCondLst>
                                  <p:childTnLst>
                                    <p:set>
                                      <p:cBhvr>
                                        <p:cTn id="588" dur="1" fill="hold">
                                          <p:stCondLst>
                                            <p:cond delay="0"/>
                                          </p:stCondLst>
                                        </p:cTn>
                                        <p:tgtEl>
                                          <p:spTgt spid="143"/>
                                        </p:tgtEl>
                                        <p:attrNameLst>
                                          <p:attrName>style.visibility</p:attrName>
                                        </p:attrNameLst>
                                      </p:cBhvr>
                                      <p:to>
                                        <p:strVal val="visible"/>
                                      </p:to>
                                    </p:set>
                                    <p:anim calcmode="lin" valueType="num">
                                      <p:cBhvr>
                                        <p:cTn id="589" dur="5000" fill="hold"/>
                                        <p:tgtEl>
                                          <p:spTgt spid="143"/>
                                        </p:tgtEl>
                                        <p:attrNameLst>
                                          <p:attrName>ppt_w</p:attrName>
                                        </p:attrNameLst>
                                      </p:cBhvr>
                                      <p:tavLst>
                                        <p:tav tm="0">
                                          <p:val>
                                            <p:fltVal val="0"/>
                                          </p:val>
                                        </p:tav>
                                        <p:tav tm="100000">
                                          <p:val>
                                            <p:strVal val="#ppt_w"/>
                                          </p:val>
                                        </p:tav>
                                      </p:tavLst>
                                    </p:anim>
                                    <p:anim calcmode="lin" valueType="num">
                                      <p:cBhvr>
                                        <p:cTn id="590" dur="5000" fill="hold"/>
                                        <p:tgtEl>
                                          <p:spTgt spid="143"/>
                                        </p:tgtEl>
                                        <p:attrNameLst>
                                          <p:attrName>ppt_h</p:attrName>
                                        </p:attrNameLst>
                                      </p:cBhvr>
                                      <p:tavLst>
                                        <p:tav tm="0">
                                          <p:val>
                                            <p:fltVal val="0"/>
                                          </p:val>
                                        </p:tav>
                                        <p:tav tm="100000">
                                          <p:val>
                                            <p:strVal val="#ppt_h"/>
                                          </p:val>
                                        </p:tav>
                                      </p:tavLst>
                                    </p:anim>
                                    <p:animEffect transition="in" filter="fade">
                                      <p:cBhvr>
                                        <p:cTn id="591" dur="5000"/>
                                        <p:tgtEl>
                                          <p:spTgt spid="143"/>
                                        </p:tgtEl>
                                      </p:cBhvr>
                                    </p:animEffect>
                                  </p:childTnLst>
                                </p:cTn>
                              </p:par>
                              <p:par>
                                <p:cTn id="592" presetID="53" presetClass="entr" presetSubtype="16" fill="hold" nodeType="withEffect">
                                  <p:stCondLst>
                                    <p:cond delay="0"/>
                                  </p:stCondLst>
                                  <p:childTnLst>
                                    <p:set>
                                      <p:cBhvr>
                                        <p:cTn id="593" dur="1" fill="hold">
                                          <p:stCondLst>
                                            <p:cond delay="0"/>
                                          </p:stCondLst>
                                        </p:cTn>
                                        <p:tgtEl>
                                          <p:spTgt spid="144"/>
                                        </p:tgtEl>
                                        <p:attrNameLst>
                                          <p:attrName>style.visibility</p:attrName>
                                        </p:attrNameLst>
                                      </p:cBhvr>
                                      <p:to>
                                        <p:strVal val="visible"/>
                                      </p:to>
                                    </p:set>
                                    <p:anim calcmode="lin" valueType="num">
                                      <p:cBhvr>
                                        <p:cTn id="594" dur="5000" fill="hold"/>
                                        <p:tgtEl>
                                          <p:spTgt spid="144"/>
                                        </p:tgtEl>
                                        <p:attrNameLst>
                                          <p:attrName>ppt_w</p:attrName>
                                        </p:attrNameLst>
                                      </p:cBhvr>
                                      <p:tavLst>
                                        <p:tav tm="0">
                                          <p:val>
                                            <p:fltVal val="0"/>
                                          </p:val>
                                        </p:tav>
                                        <p:tav tm="100000">
                                          <p:val>
                                            <p:strVal val="#ppt_w"/>
                                          </p:val>
                                        </p:tav>
                                      </p:tavLst>
                                    </p:anim>
                                    <p:anim calcmode="lin" valueType="num">
                                      <p:cBhvr>
                                        <p:cTn id="595" dur="5000" fill="hold"/>
                                        <p:tgtEl>
                                          <p:spTgt spid="144"/>
                                        </p:tgtEl>
                                        <p:attrNameLst>
                                          <p:attrName>ppt_h</p:attrName>
                                        </p:attrNameLst>
                                      </p:cBhvr>
                                      <p:tavLst>
                                        <p:tav tm="0">
                                          <p:val>
                                            <p:fltVal val="0"/>
                                          </p:val>
                                        </p:tav>
                                        <p:tav tm="100000">
                                          <p:val>
                                            <p:strVal val="#ppt_h"/>
                                          </p:val>
                                        </p:tav>
                                      </p:tavLst>
                                    </p:anim>
                                    <p:animEffect transition="in" filter="fade">
                                      <p:cBhvr>
                                        <p:cTn id="596" dur="5000"/>
                                        <p:tgtEl>
                                          <p:spTgt spid="144"/>
                                        </p:tgtEl>
                                      </p:cBhvr>
                                    </p:animEffect>
                                  </p:childTnLst>
                                </p:cTn>
                              </p:par>
                              <p:par>
                                <p:cTn id="597" presetID="53" presetClass="entr" presetSubtype="16" fill="hold" nodeType="withEffect">
                                  <p:stCondLst>
                                    <p:cond delay="0"/>
                                  </p:stCondLst>
                                  <p:childTnLst>
                                    <p:set>
                                      <p:cBhvr>
                                        <p:cTn id="598" dur="1" fill="hold">
                                          <p:stCondLst>
                                            <p:cond delay="0"/>
                                          </p:stCondLst>
                                        </p:cTn>
                                        <p:tgtEl>
                                          <p:spTgt spid="145"/>
                                        </p:tgtEl>
                                        <p:attrNameLst>
                                          <p:attrName>style.visibility</p:attrName>
                                        </p:attrNameLst>
                                      </p:cBhvr>
                                      <p:to>
                                        <p:strVal val="visible"/>
                                      </p:to>
                                    </p:set>
                                    <p:anim calcmode="lin" valueType="num">
                                      <p:cBhvr>
                                        <p:cTn id="599" dur="5000" fill="hold"/>
                                        <p:tgtEl>
                                          <p:spTgt spid="145"/>
                                        </p:tgtEl>
                                        <p:attrNameLst>
                                          <p:attrName>ppt_w</p:attrName>
                                        </p:attrNameLst>
                                      </p:cBhvr>
                                      <p:tavLst>
                                        <p:tav tm="0">
                                          <p:val>
                                            <p:fltVal val="0"/>
                                          </p:val>
                                        </p:tav>
                                        <p:tav tm="100000">
                                          <p:val>
                                            <p:strVal val="#ppt_w"/>
                                          </p:val>
                                        </p:tav>
                                      </p:tavLst>
                                    </p:anim>
                                    <p:anim calcmode="lin" valueType="num">
                                      <p:cBhvr>
                                        <p:cTn id="600" dur="5000" fill="hold"/>
                                        <p:tgtEl>
                                          <p:spTgt spid="145"/>
                                        </p:tgtEl>
                                        <p:attrNameLst>
                                          <p:attrName>ppt_h</p:attrName>
                                        </p:attrNameLst>
                                      </p:cBhvr>
                                      <p:tavLst>
                                        <p:tav tm="0">
                                          <p:val>
                                            <p:fltVal val="0"/>
                                          </p:val>
                                        </p:tav>
                                        <p:tav tm="100000">
                                          <p:val>
                                            <p:strVal val="#ppt_h"/>
                                          </p:val>
                                        </p:tav>
                                      </p:tavLst>
                                    </p:anim>
                                    <p:animEffect transition="in" filter="fade">
                                      <p:cBhvr>
                                        <p:cTn id="601" dur="5000"/>
                                        <p:tgtEl>
                                          <p:spTgt spid="145"/>
                                        </p:tgtEl>
                                      </p:cBhvr>
                                    </p:animEffect>
                                  </p:childTnLst>
                                </p:cTn>
                              </p:par>
                              <p:par>
                                <p:cTn id="602" presetID="53" presetClass="entr" presetSubtype="16" fill="hold" nodeType="withEffect">
                                  <p:stCondLst>
                                    <p:cond delay="0"/>
                                  </p:stCondLst>
                                  <p:childTnLst>
                                    <p:set>
                                      <p:cBhvr>
                                        <p:cTn id="603" dur="1" fill="hold">
                                          <p:stCondLst>
                                            <p:cond delay="0"/>
                                          </p:stCondLst>
                                        </p:cTn>
                                        <p:tgtEl>
                                          <p:spTgt spid="146"/>
                                        </p:tgtEl>
                                        <p:attrNameLst>
                                          <p:attrName>style.visibility</p:attrName>
                                        </p:attrNameLst>
                                      </p:cBhvr>
                                      <p:to>
                                        <p:strVal val="visible"/>
                                      </p:to>
                                    </p:set>
                                    <p:anim calcmode="lin" valueType="num">
                                      <p:cBhvr>
                                        <p:cTn id="604" dur="5000" fill="hold"/>
                                        <p:tgtEl>
                                          <p:spTgt spid="146"/>
                                        </p:tgtEl>
                                        <p:attrNameLst>
                                          <p:attrName>ppt_w</p:attrName>
                                        </p:attrNameLst>
                                      </p:cBhvr>
                                      <p:tavLst>
                                        <p:tav tm="0">
                                          <p:val>
                                            <p:fltVal val="0"/>
                                          </p:val>
                                        </p:tav>
                                        <p:tav tm="100000">
                                          <p:val>
                                            <p:strVal val="#ppt_w"/>
                                          </p:val>
                                        </p:tav>
                                      </p:tavLst>
                                    </p:anim>
                                    <p:anim calcmode="lin" valueType="num">
                                      <p:cBhvr>
                                        <p:cTn id="605" dur="5000" fill="hold"/>
                                        <p:tgtEl>
                                          <p:spTgt spid="146"/>
                                        </p:tgtEl>
                                        <p:attrNameLst>
                                          <p:attrName>ppt_h</p:attrName>
                                        </p:attrNameLst>
                                      </p:cBhvr>
                                      <p:tavLst>
                                        <p:tav tm="0">
                                          <p:val>
                                            <p:fltVal val="0"/>
                                          </p:val>
                                        </p:tav>
                                        <p:tav tm="100000">
                                          <p:val>
                                            <p:strVal val="#ppt_h"/>
                                          </p:val>
                                        </p:tav>
                                      </p:tavLst>
                                    </p:anim>
                                    <p:animEffect transition="in" filter="fade">
                                      <p:cBhvr>
                                        <p:cTn id="606" dur="5000"/>
                                        <p:tgtEl>
                                          <p:spTgt spid="146"/>
                                        </p:tgtEl>
                                      </p:cBhvr>
                                    </p:animEffect>
                                  </p:childTnLst>
                                </p:cTn>
                              </p:par>
                              <p:par>
                                <p:cTn id="607" presetID="53" presetClass="entr" presetSubtype="16" fill="hold" nodeType="withEffect">
                                  <p:stCondLst>
                                    <p:cond delay="0"/>
                                  </p:stCondLst>
                                  <p:childTnLst>
                                    <p:set>
                                      <p:cBhvr>
                                        <p:cTn id="608" dur="1" fill="hold">
                                          <p:stCondLst>
                                            <p:cond delay="0"/>
                                          </p:stCondLst>
                                        </p:cTn>
                                        <p:tgtEl>
                                          <p:spTgt spid="147"/>
                                        </p:tgtEl>
                                        <p:attrNameLst>
                                          <p:attrName>style.visibility</p:attrName>
                                        </p:attrNameLst>
                                      </p:cBhvr>
                                      <p:to>
                                        <p:strVal val="visible"/>
                                      </p:to>
                                    </p:set>
                                    <p:anim calcmode="lin" valueType="num">
                                      <p:cBhvr>
                                        <p:cTn id="609" dur="5000" fill="hold"/>
                                        <p:tgtEl>
                                          <p:spTgt spid="147"/>
                                        </p:tgtEl>
                                        <p:attrNameLst>
                                          <p:attrName>ppt_w</p:attrName>
                                        </p:attrNameLst>
                                      </p:cBhvr>
                                      <p:tavLst>
                                        <p:tav tm="0">
                                          <p:val>
                                            <p:fltVal val="0"/>
                                          </p:val>
                                        </p:tav>
                                        <p:tav tm="100000">
                                          <p:val>
                                            <p:strVal val="#ppt_w"/>
                                          </p:val>
                                        </p:tav>
                                      </p:tavLst>
                                    </p:anim>
                                    <p:anim calcmode="lin" valueType="num">
                                      <p:cBhvr>
                                        <p:cTn id="610" dur="5000" fill="hold"/>
                                        <p:tgtEl>
                                          <p:spTgt spid="147"/>
                                        </p:tgtEl>
                                        <p:attrNameLst>
                                          <p:attrName>ppt_h</p:attrName>
                                        </p:attrNameLst>
                                      </p:cBhvr>
                                      <p:tavLst>
                                        <p:tav tm="0">
                                          <p:val>
                                            <p:fltVal val="0"/>
                                          </p:val>
                                        </p:tav>
                                        <p:tav tm="100000">
                                          <p:val>
                                            <p:strVal val="#ppt_h"/>
                                          </p:val>
                                        </p:tav>
                                      </p:tavLst>
                                    </p:anim>
                                    <p:animEffect transition="in" filter="fade">
                                      <p:cBhvr>
                                        <p:cTn id="611" dur="5000"/>
                                        <p:tgtEl>
                                          <p:spTgt spid="147"/>
                                        </p:tgtEl>
                                      </p:cBhvr>
                                    </p:animEffect>
                                  </p:childTnLst>
                                </p:cTn>
                              </p:par>
                              <p:par>
                                <p:cTn id="612" presetID="53" presetClass="entr" presetSubtype="16" fill="hold" nodeType="withEffect">
                                  <p:stCondLst>
                                    <p:cond delay="0"/>
                                  </p:stCondLst>
                                  <p:childTnLst>
                                    <p:set>
                                      <p:cBhvr>
                                        <p:cTn id="613" dur="1" fill="hold">
                                          <p:stCondLst>
                                            <p:cond delay="0"/>
                                          </p:stCondLst>
                                        </p:cTn>
                                        <p:tgtEl>
                                          <p:spTgt spid="150"/>
                                        </p:tgtEl>
                                        <p:attrNameLst>
                                          <p:attrName>style.visibility</p:attrName>
                                        </p:attrNameLst>
                                      </p:cBhvr>
                                      <p:to>
                                        <p:strVal val="visible"/>
                                      </p:to>
                                    </p:set>
                                    <p:anim calcmode="lin" valueType="num">
                                      <p:cBhvr>
                                        <p:cTn id="614" dur="5000" fill="hold"/>
                                        <p:tgtEl>
                                          <p:spTgt spid="150"/>
                                        </p:tgtEl>
                                        <p:attrNameLst>
                                          <p:attrName>ppt_w</p:attrName>
                                        </p:attrNameLst>
                                      </p:cBhvr>
                                      <p:tavLst>
                                        <p:tav tm="0">
                                          <p:val>
                                            <p:fltVal val="0"/>
                                          </p:val>
                                        </p:tav>
                                        <p:tav tm="100000">
                                          <p:val>
                                            <p:strVal val="#ppt_w"/>
                                          </p:val>
                                        </p:tav>
                                      </p:tavLst>
                                    </p:anim>
                                    <p:anim calcmode="lin" valueType="num">
                                      <p:cBhvr>
                                        <p:cTn id="615" dur="5000" fill="hold"/>
                                        <p:tgtEl>
                                          <p:spTgt spid="150"/>
                                        </p:tgtEl>
                                        <p:attrNameLst>
                                          <p:attrName>ppt_h</p:attrName>
                                        </p:attrNameLst>
                                      </p:cBhvr>
                                      <p:tavLst>
                                        <p:tav tm="0">
                                          <p:val>
                                            <p:fltVal val="0"/>
                                          </p:val>
                                        </p:tav>
                                        <p:tav tm="100000">
                                          <p:val>
                                            <p:strVal val="#ppt_h"/>
                                          </p:val>
                                        </p:tav>
                                      </p:tavLst>
                                    </p:anim>
                                    <p:animEffect transition="in" filter="fade">
                                      <p:cBhvr>
                                        <p:cTn id="616" dur="5000"/>
                                        <p:tgtEl>
                                          <p:spTgt spid="150"/>
                                        </p:tgtEl>
                                      </p:cBhvr>
                                    </p:animEffect>
                                  </p:childTnLst>
                                </p:cTn>
                              </p:par>
                              <p:par>
                                <p:cTn id="617" presetID="53" presetClass="entr" presetSubtype="16" fill="hold" nodeType="withEffect">
                                  <p:stCondLst>
                                    <p:cond delay="0"/>
                                  </p:stCondLst>
                                  <p:childTnLst>
                                    <p:set>
                                      <p:cBhvr>
                                        <p:cTn id="618" dur="1" fill="hold">
                                          <p:stCondLst>
                                            <p:cond delay="0"/>
                                          </p:stCondLst>
                                        </p:cTn>
                                        <p:tgtEl>
                                          <p:spTgt spid="151"/>
                                        </p:tgtEl>
                                        <p:attrNameLst>
                                          <p:attrName>style.visibility</p:attrName>
                                        </p:attrNameLst>
                                      </p:cBhvr>
                                      <p:to>
                                        <p:strVal val="visible"/>
                                      </p:to>
                                    </p:set>
                                    <p:anim calcmode="lin" valueType="num">
                                      <p:cBhvr>
                                        <p:cTn id="619" dur="5000" fill="hold"/>
                                        <p:tgtEl>
                                          <p:spTgt spid="151"/>
                                        </p:tgtEl>
                                        <p:attrNameLst>
                                          <p:attrName>ppt_w</p:attrName>
                                        </p:attrNameLst>
                                      </p:cBhvr>
                                      <p:tavLst>
                                        <p:tav tm="0">
                                          <p:val>
                                            <p:fltVal val="0"/>
                                          </p:val>
                                        </p:tav>
                                        <p:tav tm="100000">
                                          <p:val>
                                            <p:strVal val="#ppt_w"/>
                                          </p:val>
                                        </p:tav>
                                      </p:tavLst>
                                    </p:anim>
                                    <p:anim calcmode="lin" valueType="num">
                                      <p:cBhvr>
                                        <p:cTn id="620" dur="5000" fill="hold"/>
                                        <p:tgtEl>
                                          <p:spTgt spid="151"/>
                                        </p:tgtEl>
                                        <p:attrNameLst>
                                          <p:attrName>ppt_h</p:attrName>
                                        </p:attrNameLst>
                                      </p:cBhvr>
                                      <p:tavLst>
                                        <p:tav tm="0">
                                          <p:val>
                                            <p:fltVal val="0"/>
                                          </p:val>
                                        </p:tav>
                                        <p:tav tm="100000">
                                          <p:val>
                                            <p:strVal val="#ppt_h"/>
                                          </p:val>
                                        </p:tav>
                                      </p:tavLst>
                                    </p:anim>
                                    <p:animEffect transition="in" filter="fade">
                                      <p:cBhvr>
                                        <p:cTn id="621" dur="5000"/>
                                        <p:tgtEl>
                                          <p:spTgt spid="151"/>
                                        </p:tgtEl>
                                      </p:cBhvr>
                                    </p:animEffect>
                                  </p:childTnLst>
                                </p:cTn>
                              </p:par>
                              <p:par>
                                <p:cTn id="622" presetID="53" presetClass="entr" presetSubtype="16" fill="hold" nodeType="withEffect">
                                  <p:stCondLst>
                                    <p:cond delay="0"/>
                                  </p:stCondLst>
                                  <p:childTnLst>
                                    <p:set>
                                      <p:cBhvr>
                                        <p:cTn id="623" dur="1" fill="hold">
                                          <p:stCondLst>
                                            <p:cond delay="0"/>
                                          </p:stCondLst>
                                        </p:cTn>
                                        <p:tgtEl>
                                          <p:spTgt spid="152"/>
                                        </p:tgtEl>
                                        <p:attrNameLst>
                                          <p:attrName>style.visibility</p:attrName>
                                        </p:attrNameLst>
                                      </p:cBhvr>
                                      <p:to>
                                        <p:strVal val="visible"/>
                                      </p:to>
                                    </p:set>
                                    <p:anim calcmode="lin" valueType="num">
                                      <p:cBhvr>
                                        <p:cTn id="624" dur="5000" fill="hold"/>
                                        <p:tgtEl>
                                          <p:spTgt spid="152"/>
                                        </p:tgtEl>
                                        <p:attrNameLst>
                                          <p:attrName>ppt_w</p:attrName>
                                        </p:attrNameLst>
                                      </p:cBhvr>
                                      <p:tavLst>
                                        <p:tav tm="0">
                                          <p:val>
                                            <p:fltVal val="0"/>
                                          </p:val>
                                        </p:tav>
                                        <p:tav tm="100000">
                                          <p:val>
                                            <p:strVal val="#ppt_w"/>
                                          </p:val>
                                        </p:tav>
                                      </p:tavLst>
                                    </p:anim>
                                    <p:anim calcmode="lin" valueType="num">
                                      <p:cBhvr>
                                        <p:cTn id="625" dur="5000" fill="hold"/>
                                        <p:tgtEl>
                                          <p:spTgt spid="152"/>
                                        </p:tgtEl>
                                        <p:attrNameLst>
                                          <p:attrName>ppt_h</p:attrName>
                                        </p:attrNameLst>
                                      </p:cBhvr>
                                      <p:tavLst>
                                        <p:tav tm="0">
                                          <p:val>
                                            <p:fltVal val="0"/>
                                          </p:val>
                                        </p:tav>
                                        <p:tav tm="100000">
                                          <p:val>
                                            <p:strVal val="#ppt_h"/>
                                          </p:val>
                                        </p:tav>
                                      </p:tavLst>
                                    </p:anim>
                                    <p:animEffect transition="in" filter="fade">
                                      <p:cBhvr>
                                        <p:cTn id="626" dur="5000"/>
                                        <p:tgtEl>
                                          <p:spTgt spid="152"/>
                                        </p:tgtEl>
                                      </p:cBhvr>
                                    </p:animEffect>
                                  </p:childTnLst>
                                </p:cTn>
                              </p:par>
                              <p:par>
                                <p:cTn id="627" presetID="53" presetClass="entr" presetSubtype="16" fill="hold" nodeType="withEffect">
                                  <p:stCondLst>
                                    <p:cond delay="0"/>
                                  </p:stCondLst>
                                  <p:childTnLst>
                                    <p:set>
                                      <p:cBhvr>
                                        <p:cTn id="628" dur="1" fill="hold">
                                          <p:stCondLst>
                                            <p:cond delay="0"/>
                                          </p:stCondLst>
                                        </p:cTn>
                                        <p:tgtEl>
                                          <p:spTgt spid="153"/>
                                        </p:tgtEl>
                                        <p:attrNameLst>
                                          <p:attrName>style.visibility</p:attrName>
                                        </p:attrNameLst>
                                      </p:cBhvr>
                                      <p:to>
                                        <p:strVal val="visible"/>
                                      </p:to>
                                    </p:set>
                                    <p:anim calcmode="lin" valueType="num">
                                      <p:cBhvr>
                                        <p:cTn id="629" dur="5000" fill="hold"/>
                                        <p:tgtEl>
                                          <p:spTgt spid="153"/>
                                        </p:tgtEl>
                                        <p:attrNameLst>
                                          <p:attrName>ppt_w</p:attrName>
                                        </p:attrNameLst>
                                      </p:cBhvr>
                                      <p:tavLst>
                                        <p:tav tm="0">
                                          <p:val>
                                            <p:fltVal val="0"/>
                                          </p:val>
                                        </p:tav>
                                        <p:tav tm="100000">
                                          <p:val>
                                            <p:strVal val="#ppt_w"/>
                                          </p:val>
                                        </p:tav>
                                      </p:tavLst>
                                    </p:anim>
                                    <p:anim calcmode="lin" valueType="num">
                                      <p:cBhvr>
                                        <p:cTn id="630" dur="5000" fill="hold"/>
                                        <p:tgtEl>
                                          <p:spTgt spid="153"/>
                                        </p:tgtEl>
                                        <p:attrNameLst>
                                          <p:attrName>ppt_h</p:attrName>
                                        </p:attrNameLst>
                                      </p:cBhvr>
                                      <p:tavLst>
                                        <p:tav tm="0">
                                          <p:val>
                                            <p:fltVal val="0"/>
                                          </p:val>
                                        </p:tav>
                                        <p:tav tm="100000">
                                          <p:val>
                                            <p:strVal val="#ppt_h"/>
                                          </p:val>
                                        </p:tav>
                                      </p:tavLst>
                                    </p:anim>
                                    <p:animEffect transition="in" filter="fade">
                                      <p:cBhvr>
                                        <p:cTn id="631" dur="5000"/>
                                        <p:tgtEl>
                                          <p:spTgt spid="153"/>
                                        </p:tgtEl>
                                      </p:cBhvr>
                                    </p:animEffect>
                                  </p:childTnLst>
                                </p:cTn>
                              </p:par>
                              <p:par>
                                <p:cTn id="632" presetID="53" presetClass="entr" presetSubtype="16" fill="hold" nodeType="withEffect">
                                  <p:stCondLst>
                                    <p:cond delay="0"/>
                                  </p:stCondLst>
                                  <p:childTnLst>
                                    <p:set>
                                      <p:cBhvr>
                                        <p:cTn id="633" dur="1" fill="hold">
                                          <p:stCondLst>
                                            <p:cond delay="0"/>
                                          </p:stCondLst>
                                        </p:cTn>
                                        <p:tgtEl>
                                          <p:spTgt spid="154"/>
                                        </p:tgtEl>
                                        <p:attrNameLst>
                                          <p:attrName>style.visibility</p:attrName>
                                        </p:attrNameLst>
                                      </p:cBhvr>
                                      <p:to>
                                        <p:strVal val="visible"/>
                                      </p:to>
                                    </p:set>
                                    <p:anim calcmode="lin" valueType="num">
                                      <p:cBhvr>
                                        <p:cTn id="634" dur="5000" fill="hold"/>
                                        <p:tgtEl>
                                          <p:spTgt spid="154"/>
                                        </p:tgtEl>
                                        <p:attrNameLst>
                                          <p:attrName>ppt_w</p:attrName>
                                        </p:attrNameLst>
                                      </p:cBhvr>
                                      <p:tavLst>
                                        <p:tav tm="0">
                                          <p:val>
                                            <p:fltVal val="0"/>
                                          </p:val>
                                        </p:tav>
                                        <p:tav tm="100000">
                                          <p:val>
                                            <p:strVal val="#ppt_w"/>
                                          </p:val>
                                        </p:tav>
                                      </p:tavLst>
                                    </p:anim>
                                    <p:anim calcmode="lin" valueType="num">
                                      <p:cBhvr>
                                        <p:cTn id="635" dur="5000" fill="hold"/>
                                        <p:tgtEl>
                                          <p:spTgt spid="154"/>
                                        </p:tgtEl>
                                        <p:attrNameLst>
                                          <p:attrName>ppt_h</p:attrName>
                                        </p:attrNameLst>
                                      </p:cBhvr>
                                      <p:tavLst>
                                        <p:tav tm="0">
                                          <p:val>
                                            <p:fltVal val="0"/>
                                          </p:val>
                                        </p:tav>
                                        <p:tav tm="100000">
                                          <p:val>
                                            <p:strVal val="#ppt_h"/>
                                          </p:val>
                                        </p:tav>
                                      </p:tavLst>
                                    </p:anim>
                                    <p:animEffect transition="in" filter="fade">
                                      <p:cBhvr>
                                        <p:cTn id="636" dur="5000"/>
                                        <p:tgtEl>
                                          <p:spTgt spid="154"/>
                                        </p:tgtEl>
                                      </p:cBhvr>
                                    </p:animEffect>
                                  </p:childTnLst>
                                </p:cTn>
                              </p:par>
                              <p:par>
                                <p:cTn id="637" presetID="53" presetClass="entr" presetSubtype="16" fill="hold" nodeType="withEffect">
                                  <p:stCondLst>
                                    <p:cond delay="0"/>
                                  </p:stCondLst>
                                  <p:childTnLst>
                                    <p:set>
                                      <p:cBhvr>
                                        <p:cTn id="638" dur="1" fill="hold">
                                          <p:stCondLst>
                                            <p:cond delay="0"/>
                                          </p:stCondLst>
                                        </p:cTn>
                                        <p:tgtEl>
                                          <p:spTgt spid="155"/>
                                        </p:tgtEl>
                                        <p:attrNameLst>
                                          <p:attrName>style.visibility</p:attrName>
                                        </p:attrNameLst>
                                      </p:cBhvr>
                                      <p:to>
                                        <p:strVal val="visible"/>
                                      </p:to>
                                    </p:set>
                                    <p:anim calcmode="lin" valueType="num">
                                      <p:cBhvr>
                                        <p:cTn id="639" dur="5000" fill="hold"/>
                                        <p:tgtEl>
                                          <p:spTgt spid="155"/>
                                        </p:tgtEl>
                                        <p:attrNameLst>
                                          <p:attrName>ppt_w</p:attrName>
                                        </p:attrNameLst>
                                      </p:cBhvr>
                                      <p:tavLst>
                                        <p:tav tm="0">
                                          <p:val>
                                            <p:fltVal val="0"/>
                                          </p:val>
                                        </p:tav>
                                        <p:tav tm="100000">
                                          <p:val>
                                            <p:strVal val="#ppt_w"/>
                                          </p:val>
                                        </p:tav>
                                      </p:tavLst>
                                    </p:anim>
                                    <p:anim calcmode="lin" valueType="num">
                                      <p:cBhvr>
                                        <p:cTn id="640" dur="5000" fill="hold"/>
                                        <p:tgtEl>
                                          <p:spTgt spid="155"/>
                                        </p:tgtEl>
                                        <p:attrNameLst>
                                          <p:attrName>ppt_h</p:attrName>
                                        </p:attrNameLst>
                                      </p:cBhvr>
                                      <p:tavLst>
                                        <p:tav tm="0">
                                          <p:val>
                                            <p:fltVal val="0"/>
                                          </p:val>
                                        </p:tav>
                                        <p:tav tm="100000">
                                          <p:val>
                                            <p:strVal val="#ppt_h"/>
                                          </p:val>
                                        </p:tav>
                                      </p:tavLst>
                                    </p:anim>
                                    <p:animEffect transition="in" filter="fade">
                                      <p:cBhvr>
                                        <p:cTn id="641" dur="5000"/>
                                        <p:tgtEl>
                                          <p:spTgt spid="155"/>
                                        </p:tgtEl>
                                      </p:cBhvr>
                                    </p:animEffect>
                                  </p:childTnLst>
                                </p:cTn>
                              </p:par>
                              <p:par>
                                <p:cTn id="642" presetID="53" presetClass="entr" presetSubtype="16" fill="hold" nodeType="withEffect">
                                  <p:stCondLst>
                                    <p:cond delay="0"/>
                                  </p:stCondLst>
                                  <p:childTnLst>
                                    <p:set>
                                      <p:cBhvr>
                                        <p:cTn id="643" dur="1" fill="hold">
                                          <p:stCondLst>
                                            <p:cond delay="0"/>
                                          </p:stCondLst>
                                        </p:cTn>
                                        <p:tgtEl>
                                          <p:spTgt spid="156"/>
                                        </p:tgtEl>
                                        <p:attrNameLst>
                                          <p:attrName>style.visibility</p:attrName>
                                        </p:attrNameLst>
                                      </p:cBhvr>
                                      <p:to>
                                        <p:strVal val="visible"/>
                                      </p:to>
                                    </p:set>
                                    <p:anim calcmode="lin" valueType="num">
                                      <p:cBhvr>
                                        <p:cTn id="644" dur="5000" fill="hold"/>
                                        <p:tgtEl>
                                          <p:spTgt spid="156"/>
                                        </p:tgtEl>
                                        <p:attrNameLst>
                                          <p:attrName>ppt_w</p:attrName>
                                        </p:attrNameLst>
                                      </p:cBhvr>
                                      <p:tavLst>
                                        <p:tav tm="0">
                                          <p:val>
                                            <p:fltVal val="0"/>
                                          </p:val>
                                        </p:tav>
                                        <p:tav tm="100000">
                                          <p:val>
                                            <p:strVal val="#ppt_w"/>
                                          </p:val>
                                        </p:tav>
                                      </p:tavLst>
                                    </p:anim>
                                    <p:anim calcmode="lin" valueType="num">
                                      <p:cBhvr>
                                        <p:cTn id="645" dur="5000" fill="hold"/>
                                        <p:tgtEl>
                                          <p:spTgt spid="156"/>
                                        </p:tgtEl>
                                        <p:attrNameLst>
                                          <p:attrName>ppt_h</p:attrName>
                                        </p:attrNameLst>
                                      </p:cBhvr>
                                      <p:tavLst>
                                        <p:tav tm="0">
                                          <p:val>
                                            <p:fltVal val="0"/>
                                          </p:val>
                                        </p:tav>
                                        <p:tav tm="100000">
                                          <p:val>
                                            <p:strVal val="#ppt_h"/>
                                          </p:val>
                                        </p:tav>
                                      </p:tavLst>
                                    </p:anim>
                                    <p:animEffect transition="in" filter="fade">
                                      <p:cBhvr>
                                        <p:cTn id="646" dur="5000"/>
                                        <p:tgtEl>
                                          <p:spTgt spid="156"/>
                                        </p:tgtEl>
                                      </p:cBhvr>
                                    </p:animEffect>
                                  </p:childTnLst>
                                </p:cTn>
                              </p:par>
                              <p:par>
                                <p:cTn id="647" presetID="53" presetClass="entr" presetSubtype="16" fill="hold" nodeType="withEffect">
                                  <p:stCondLst>
                                    <p:cond delay="0"/>
                                  </p:stCondLst>
                                  <p:childTnLst>
                                    <p:set>
                                      <p:cBhvr>
                                        <p:cTn id="648" dur="1" fill="hold">
                                          <p:stCondLst>
                                            <p:cond delay="0"/>
                                          </p:stCondLst>
                                        </p:cTn>
                                        <p:tgtEl>
                                          <p:spTgt spid="157"/>
                                        </p:tgtEl>
                                        <p:attrNameLst>
                                          <p:attrName>style.visibility</p:attrName>
                                        </p:attrNameLst>
                                      </p:cBhvr>
                                      <p:to>
                                        <p:strVal val="visible"/>
                                      </p:to>
                                    </p:set>
                                    <p:anim calcmode="lin" valueType="num">
                                      <p:cBhvr>
                                        <p:cTn id="649" dur="5000" fill="hold"/>
                                        <p:tgtEl>
                                          <p:spTgt spid="157"/>
                                        </p:tgtEl>
                                        <p:attrNameLst>
                                          <p:attrName>ppt_w</p:attrName>
                                        </p:attrNameLst>
                                      </p:cBhvr>
                                      <p:tavLst>
                                        <p:tav tm="0">
                                          <p:val>
                                            <p:fltVal val="0"/>
                                          </p:val>
                                        </p:tav>
                                        <p:tav tm="100000">
                                          <p:val>
                                            <p:strVal val="#ppt_w"/>
                                          </p:val>
                                        </p:tav>
                                      </p:tavLst>
                                    </p:anim>
                                    <p:anim calcmode="lin" valueType="num">
                                      <p:cBhvr>
                                        <p:cTn id="650" dur="5000" fill="hold"/>
                                        <p:tgtEl>
                                          <p:spTgt spid="157"/>
                                        </p:tgtEl>
                                        <p:attrNameLst>
                                          <p:attrName>ppt_h</p:attrName>
                                        </p:attrNameLst>
                                      </p:cBhvr>
                                      <p:tavLst>
                                        <p:tav tm="0">
                                          <p:val>
                                            <p:fltVal val="0"/>
                                          </p:val>
                                        </p:tav>
                                        <p:tav tm="100000">
                                          <p:val>
                                            <p:strVal val="#ppt_h"/>
                                          </p:val>
                                        </p:tav>
                                      </p:tavLst>
                                    </p:anim>
                                    <p:animEffect transition="in" filter="fade">
                                      <p:cBhvr>
                                        <p:cTn id="651" dur="5000"/>
                                        <p:tgtEl>
                                          <p:spTgt spid="157"/>
                                        </p:tgtEl>
                                      </p:cBhvr>
                                    </p:animEffect>
                                  </p:childTnLst>
                                </p:cTn>
                              </p:par>
                              <p:par>
                                <p:cTn id="652" presetID="53" presetClass="entr" presetSubtype="16" fill="hold" nodeType="withEffect">
                                  <p:stCondLst>
                                    <p:cond delay="0"/>
                                  </p:stCondLst>
                                  <p:childTnLst>
                                    <p:set>
                                      <p:cBhvr>
                                        <p:cTn id="653" dur="1" fill="hold">
                                          <p:stCondLst>
                                            <p:cond delay="0"/>
                                          </p:stCondLst>
                                        </p:cTn>
                                        <p:tgtEl>
                                          <p:spTgt spid="158"/>
                                        </p:tgtEl>
                                        <p:attrNameLst>
                                          <p:attrName>style.visibility</p:attrName>
                                        </p:attrNameLst>
                                      </p:cBhvr>
                                      <p:to>
                                        <p:strVal val="visible"/>
                                      </p:to>
                                    </p:set>
                                    <p:anim calcmode="lin" valueType="num">
                                      <p:cBhvr>
                                        <p:cTn id="654" dur="5000" fill="hold"/>
                                        <p:tgtEl>
                                          <p:spTgt spid="158"/>
                                        </p:tgtEl>
                                        <p:attrNameLst>
                                          <p:attrName>ppt_w</p:attrName>
                                        </p:attrNameLst>
                                      </p:cBhvr>
                                      <p:tavLst>
                                        <p:tav tm="0">
                                          <p:val>
                                            <p:fltVal val="0"/>
                                          </p:val>
                                        </p:tav>
                                        <p:tav tm="100000">
                                          <p:val>
                                            <p:strVal val="#ppt_w"/>
                                          </p:val>
                                        </p:tav>
                                      </p:tavLst>
                                    </p:anim>
                                    <p:anim calcmode="lin" valueType="num">
                                      <p:cBhvr>
                                        <p:cTn id="655" dur="5000" fill="hold"/>
                                        <p:tgtEl>
                                          <p:spTgt spid="158"/>
                                        </p:tgtEl>
                                        <p:attrNameLst>
                                          <p:attrName>ppt_h</p:attrName>
                                        </p:attrNameLst>
                                      </p:cBhvr>
                                      <p:tavLst>
                                        <p:tav tm="0">
                                          <p:val>
                                            <p:fltVal val="0"/>
                                          </p:val>
                                        </p:tav>
                                        <p:tav tm="100000">
                                          <p:val>
                                            <p:strVal val="#ppt_h"/>
                                          </p:val>
                                        </p:tav>
                                      </p:tavLst>
                                    </p:anim>
                                    <p:animEffect transition="in" filter="fade">
                                      <p:cBhvr>
                                        <p:cTn id="656" dur="5000"/>
                                        <p:tgtEl>
                                          <p:spTgt spid="158"/>
                                        </p:tgtEl>
                                      </p:cBhvr>
                                    </p:animEffect>
                                  </p:childTnLst>
                                </p:cTn>
                              </p:par>
                              <p:par>
                                <p:cTn id="657" presetID="53" presetClass="entr" presetSubtype="16" fill="hold" nodeType="withEffect">
                                  <p:stCondLst>
                                    <p:cond delay="0"/>
                                  </p:stCondLst>
                                  <p:childTnLst>
                                    <p:set>
                                      <p:cBhvr>
                                        <p:cTn id="658" dur="1" fill="hold">
                                          <p:stCondLst>
                                            <p:cond delay="0"/>
                                          </p:stCondLst>
                                        </p:cTn>
                                        <p:tgtEl>
                                          <p:spTgt spid="159"/>
                                        </p:tgtEl>
                                        <p:attrNameLst>
                                          <p:attrName>style.visibility</p:attrName>
                                        </p:attrNameLst>
                                      </p:cBhvr>
                                      <p:to>
                                        <p:strVal val="visible"/>
                                      </p:to>
                                    </p:set>
                                    <p:anim calcmode="lin" valueType="num">
                                      <p:cBhvr>
                                        <p:cTn id="659" dur="5000" fill="hold"/>
                                        <p:tgtEl>
                                          <p:spTgt spid="159"/>
                                        </p:tgtEl>
                                        <p:attrNameLst>
                                          <p:attrName>ppt_w</p:attrName>
                                        </p:attrNameLst>
                                      </p:cBhvr>
                                      <p:tavLst>
                                        <p:tav tm="0">
                                          <p:val>
                                            <p:fltVal val="0"/>
                                          </p:val>
                                        </p:tav>
                                        <p:tav tm="100000">
                                          <p:val>
                                            <p:strVal val="#ppt_w"/>
                                          </p:val>
                                        </p:tav>
                                      </p:tavLst>
                                    </p:anim>
                                    <p:anim calcmode="lin" valueType="num">
                                      <p:cBhvr>
                                        <p:cTn id="660" dur="5000" fill="hold"/>
                                        <p:tgtEl>
                                          <p:spTgt spid="159"/>
                                        </p:tgtEl>
                                        <p:attrNameLst>
                                          <p:attrName>ppt_h</p:attrName>
                                        </p:attrNameLst>
                                      </p:cBhvr>
                                      <p:tavLst>
                                        <p:tav tm="0">
                                          <p:val>
                                            <p:fltVal val="0"/>
                                          </p:val>
                                        </p:tav>
                                        <p:tav tm="100000">
                                          <p:val>
                                            <p:strVal val="#ppt_h"/>
                                          </p:val>
                                        </p:tav>
                                      </p:tavLst>
                                    </p:anim>
                                    <p:animEffect transition="in" filter="fade">
                                      <p:cBhvr>
                                        <p:cTn id="661" dur="5000"/>
                                        <p:tgtEl>
                                          <p:spTgt spid="159"/>
                                        </p:tgtEl>
                                      </p:cBhvr>
                                    </p:animEffect>
                                  </p:childTnLst>
                                </p:cTn>
                              </p:par>
                              <p:par>
                                <p:cTn id="662" presetID="53" presetClass="entr" presetSubtype="16" fill="hold" nodeType="withEffect">
                                  <p:stCondLst>
                                    <p:cond delay="0"/>
                                  </p:stCondLst>
                                  <p:childTnLst>
                                    <p:set>
                                      <p:cBhvr>
                                        <p:cTn id="663" dur="1" fill="hold">
                                          <p:stCondLst>
                                            <p:cond delay="0"/>
                                          </p:stCondLst>
                                        </p:cTn>
                                        <p:tgtEl>
                                          <p:spTgt spid="160"/>
                                        </p:tgtEl>
                                        <p:attrNameLst>
                                          <p:attrName>style.visibility</p:attrName>
                                        </p:attrNameLst>
                                      </p:cBhvr>
                                      <p:to>
                                        <p:strVal val="visible"/>
                                      </p:to>
                                    </p:set>
                                    <p:anim calcmode="lin" valueType="num">
                                      <p:cBhvr>
                                        <p:cTn id="664" dur="5000" fill="hold"/>
                                        <p:tgtEl>
                                          <p:spTgt spid="160"/>
                                        </p:tgtEl>
                                        <p:attrNameLst>
                                          <p:attrName>ppt_w</p:attrName>
                                        </p:attrNameLst>
                                      </p:cBhvr>
                                      <p:tavLst>
                                        <p:tav tm="0">
                                          <p:val>
                                            <p:fltVal val="0"/>
                                          </p:val>
                                        </p:tav>
                                        <p:tav tm="100000">
                                          <p:val>
                                            <p:strVal val="#ppt_w"/>
                                          </p:val>
                                        </p:tav>
                                      </p:tavLst>
                                    </p:anim>
                                    <p:anim calcmode="lin" valueType="num">
                                      <p:cBhvr>
                                        <p:cTn id="665" dur="5000" fill="hold"/>
                                        <p:tgtEl>
                                          <p:spTgt spid="160"/>
                                        </p:tgtEl>
                                        <p:attrNameLst>
                                          <p:attrName>ppt_h</p:attrName>
                                        </p:attrNameLst>
                                      </p:cBhvr>
                                      <p:tavLst>
                                        <p:tav tm="0">
                                          <p:val>
                                            <p:fltVal val="0"/>
                                          </p:val>
                                        </p:tav>
                                        <p:tav tm="100000">
                                          <p:val>
                                            <p:strVal val="#ppt_h"/>
                                          </p:val>
                                        </p:tav>
                                      </p:tavLst>
                                    </p:anim>
                                    <p:animEffect transition="in" filter="fade">
                                      <p:cBhvr>
                                        <p:cTn id="666" dur="5000"/>
                                        <p:tgtEl>
                                          <p:spTgt spid="160"/>
                                        </p:tgtEl>
                                      </p:cBhvr>
                                    </p:animEffect>
                                  </p:childTnLst>
                                </p:cTn>
                              </p:par>
                              <p:par>
                                <p:cTn id="667" presetID="53" presetClass="entr" presetSubtype="16" fill="hold" nodeType="withEffect">
                                  <p:stCondLst>
                                    <p:cond delay="0"/>
                                  </p:stCondLst>
                                  <p:childTnLst>
                                    <p:set>
                                      <p:cBhvr>
                                        <p:cTn id="668" dur="1" fill="hold">
                                          <p:stCondLst>
                                            <p:cond delay="0"/>
                                          </p:stCondLst>
                                        </p:cTn>
                                        <p:tgtEl>
                                          <p:spTgt spid="161"/>
                                        </p:tgtEl>
                                        <p:attrNameLst>
                                          <p:attrName>style.visibility</p:attrName>
                                        </p:attrNameLst>
                                      </p:cBhvr>
                                      <p:to>
                                        <p:strVal val="visible"/>
                                      </p:to>
                                    </p:set>
                                    <p:anim calcmode="lin" valueType="num">
                                      <p:cBhvr>
                                        <p:cTn id="669" dur="5000" fill="hold"/>
                                        <p:tgtEl>
                                          <p:spTgt spid="161"/>
                                        </p:tgtEl>
                                        <p:attrNameLst>
                                          <p:attrName>ppt_w</p:attrName>
                                        </p:attrNameLst>
                                      </p:cBhvr>
                                      <p:tavLst>
                                        <p:tav tm="0">
                                          <p:val>
                                            <p:fltVal val="0"/>
                                          </p:val>
                                        </p:tav>
                                        <p:tav tm="100000">
                                          <p:val>
                                            <p:strVal val="#ppt_w"/>
                                          </p:val>
                                        </p:tav>
                                      </p:tavLst>
                                    </p:anim>
                                    <p:anim calcmode="lin" valueType="num">
                                      <p:cBhvr>
                                        <p:cTn id="670" dur="5000" fill="hold"/>
                                        <p:tgtEl>
                                          <p:spTgt spid="161"/>
                                        </p:tgtEl>
                                        <p:attrNameLst>
                                          <p:attrName>ppt_h</p:attrName>
                                        </p:attrNameLst>
                                      </p:cBhvr>
                                      <p:tavLst>
                                        <p:tav tm="0">
                                          <p:val>
                                            <p:fltVal val="0"/>
                                          </p:val>
                                        </p:tav>
                                        <p:tav tm="100000">
                                          <p:val>
                                            <p:strVal val="#ppt_h"/>
                                          </p:val>
                                        </p:tav>
                                      </p:tavLst>
                                    </p:anim>
                                    <p:animEffect transition="in" filter="fade">
                                      <p:cBhvr>
                                        <p:cTn id="671" dur="5000"/>
                                        <p:tgtEl>
                                          <p:spTgt spid="161"/>
                                        </p:tgtEl>
                                      </p:cBhvr>
                                    </p:animEffect>
                                  </p:childTnLst>
                                </p:cTn>
                              </p:par>
                              <p:par>
                                <p:cTn id="672" presetID="53" presetClass="entr" presetSubtype="16" fill="hold" nodeType="withEffect">
                                  <p:stCondLst>
                                    <p:cond delay="0"/>
                                  </p:stCondLst>
                                  <p:childTnLst>
                                    <p:set>
                                      <p:cBhvr>
                                        <p:cTn id="673" dur="1" fill="hold">
                                          <p:stCondLst>
                                            <p:cond delay="0"/>
                                          </p:stCondLst>
                                        </p:cTn>
                                        <p:tgtEl>
                                          <p:spTgt spid="164"/>
                                        </p:tgtEl>
                                        <p:attrNameLst>
                                          <p:attrName>style.visibility</p:attrName>
                                        </p:attrNameLst>
                                      </p:cBhvr>
                                      <p:to>
                                        <p:strVal val="visible"/>
                                      </p:to>
                                    </p:set>
                                    <p:anim calcmode="lin" valueType="num">
                                      <p:cBhvr>
                                        <p:cTn id="674" dur="5000" fill="hold"/>
                                        <p:tgtEl>
                                          <p:spTgt spid="164"/>
                                        </p:tgtEl>
                                        <p:attrNameLst>
                                          <p:attrName>ppt_w</p:attrName>
                                        </p:attrNameLst>
                                      </p:cBhvr>
                                      <p:tavLst>
                                        <p:tav tm="0">
                                          <p:val>
                                            <p:fltVal val="0"/>
                                          </p:val>
                                        </p:tav>
                                        <p:tav tm="100000">
                                          <p:val>
                                            <p:strVal val="#ppt_w"/>
                                          </p:val>
                                        </p:tav>
                                      </p:tavLst>
                                    </p:anim>
                                    <p:anim calcmode="lin" valueType="num">
                                      <p:cBhvr>
                                        <p:cTn id="675" dur="5000" fill="hold"/>
                                        <p:tgtEl>
                                          <p:spTgt spid="164"/>
                                        </p:tgtEl>
                                        <p:attrNameLst>
                                          <p:attrName>ppt_h</p:attrName>
                                        </p:attrNameLst>
                                      </p:cBhvr>
                                      <p:tavLst>
                                        <p:tav tm="0">
                                          <p:val>
                                            <p:fltVal val="0"/>
                                          </p:val>
                                        </p:tav>
                                        <p:tav tm="100000">
                                          <p:val>
                                            <p:strVal val="#ppt_h"/>
                                          </p:val>
                                        </p:tav>
                                      </p:tavLst>
                                    </p:anim>
                                    <p:animEffect transition="in" filter="fade">
                                      <p:cBhvr>
                                        <p:cTn id="676" dur="5000"/>
                                        <p:tgtEl>
                                          <p:spTgt spid="164"/>
                                        </p:tgtEl>
                                      </p:cBhvr>
                                    </p:animEffect>
                                  </p:childTnLst>
                                </p:cTn>
                              </p:par>
                              <p:par>
                                <p:cTn id="677" presetID="53" presetClass="entr" presetSubtype="16" fill="hold" nodeType="withEffect">
                                  <p:stCondLst>
                                    <p:cond delay="0"/>
                                  </p:stCondLst>
                                  <p:childTnLst>
                                    <p:set>
                                      <p:cBhvr>
                                        <p:cTn id="678" dur="1" fill="hold">
                                          <p:stCondLst>
                                            <p:cond delay="0"/>
                                          </p:stCondLst>
                                        </p:cTn>
                                        <p:tgtEl>
                                          <p:spTgt spid="165"/>
                                        </p:tgtEl>
                                        <p:attrNameLst>
                                          <p:attrName>style.visibility</p:attrName>
                                        </p:attrNameLst>
                                      </p:cBhvr>
                                      <p:to>
                                        <p:strVal val="visible"/>
                                      </p:to>
                                    </p:set>
                                    <p:anim calcmode="lin" valueType="num">
                                      <p:cBhvr>
                                        <p:cTn id="679" dur="5000" fill="hold"/>
                                        <p:tgtEl>
                                          <p:spTgt spid="165"/>
                                        </p:tgtEl>
                                        <p:attrNameLst>
                                          <p:attrName>ppt_w</p:attrName>
                                        </p:attrNameLst>
                                      </p:cBhvr>
                                      <p:tavLst>
                                        <p:tav tm="0">
                                          <p:val>
                                            <p:fltVal val="0"/>
                                          </p:val>
                                        </p:tav>
                                        <p:tav tm="100000">
                                          <p:val>
                                            <p:strVal val="#ppt_w"/>
                                          </p:val>
                                        </p:tav>
                                      </p:tavLst>
                                    </p:anim>
                                    <p:anim calcmode="lin" valueType="num">
                                      <p:cBhvr>
                                        <p:cTn id="680" dur="5000" fill="hold"/>
                                        <p:tgtEl>
                                          <p:spTgt spid="165"/>
                                        </p:tgtEl>
                                        <p:attrNameLst>
                                          <p:attrName>ppt_h</p:attrName>
                                        </p:attrNameLst>
                                      </p:cBhvr>
                                      <p:tavLst>
                                        <p:tav tm="0">
                                          <p:val>
                                            <p:fltVal val="0"/>
                                          </p:val>
                                        </p:tav>
                                        <p:tav tm="100000">
                                          <p:val>
                                            <p:strVal val="#ppt_h"/>
                                          </p:val>
                                        </p:tav>
                                      </p:tavLst>
                                    </p:anim>
                                    <p:animEffect transition="in" filter="fade">
                                      <p:cBhvr>
                                        <p:cTn id="681" dur="5000"/>
                                        <p:tgtEl>
                                          <p:spTgt spid="165"/>
                                        </p:tgtEl>
                                      </p:cBhvr>
                                    </p:animEffect>
                                  </p:childTnLst>
                                </p:cTn>
                              </p:par>
                              <p:par>
                                <p:cTn id="682" presetID="53" presetClass="entr" presetSubtype="16" fill="hold" nodeType="withEffect">
                                  <p:stCondLst>
                                    <p:cond delay="0"/>
                                  </p:stCondLst>
                                  <p:childTnLst>
                                    <p:set>
                                      <p:cBhvr>
                                        <p:cTn id="683" dur="1" fill="hold">
                                          <p:stCondLst>
                                            <p:cond delay="0"/>
                                          </p:stCondLst>
                                        </p:cTn>
                                        <p:tgtEl>
                                          <p:spTgt spid="166"/>
                                        </p:tgtEl>
                                        <p:attrNameLst>
                                          <p:attrName>style.visibility</p:attrName>
                                        </p:attrNameLst>
                                      </p:cBhvr>
                                      <p:to>
                                        <p:strVal val="visible"/>
                                      </p:to>
                                    </p:set>
                                    <p:anim calcmode="lin" valueType="num">
                                      <p:cBhvr>
                                        <p:cTn id="684" dur="5000" fill="hold"/>
                                        <p:tgtEl>
                                          <p:spTgt spid="166"/>
                                        </p:tgtEl>
                                        <p:attrNameLst>
                                          <p:attrName>ppt_w</p:attrName>
                                        </p:attrNameLst>
                                      </p:cBhvr>
                                      <p:tavLst>
                                        <p:tav tm="0">
                                          <p:val>
                                            <p:fltVal val="0"/>
                                          </p:val>
                                        </p:tav>
                                        <p:tav tm="100000">
                                          <p:val>
                                            <p:strVal val="#ppt_w"/>
                                          </p:val>
                                        </p:tav>
                                      </p:tavLst>
                                    </p:anim>
                                    <p:anim calcmode="lin" valueType="num">
                                      <p:cBhvr>
                                        <p:cTn id="685" dur="5000" fill="hold"/>
                                        <p:tgtEl>
                                          <p:spTgt spid="166"/>
                                        </p:tgtEl>
                                        <p:attrNameLst>
                                          <p:attrName>ppt_h</p:attrName>
                                        </p:attrNameLst>
                                      </p:cBhvr>
                                      <p:tavLst>
                                        <p:tav tm="0">
                                          <p:val>
                                            <p:fltVal val="0"/>
                                          </p:val>
                                        </p:tav>
                                        <p:tav tm="100000">
                                          <p:val>
                                            <p:strVal val="#ppt_h"/>
                                          </p:val>
                                        </p:tav>
                                      </p:tavLst>
                                    </p:anim>
                                    <p:animEffect transition="in" filter="fade">
                                      <p:cBhvr>
                                        <p:cTn id="686" dur="5000"/>
                                        <p:tgtEl>
                                          <p:spTgt spid="166"/>
                                        </p:tgtEl>
                                      </p:cBhvr>
                                    </p:animEffect>
                                  </p:childTnLst>
                                </p:cTn>
                              </p:par>
                              <p:par>
                                <p:cTn id="687" presetID="53" presetClass="entr" presetSubtype="16" fill="hold" nodeType="withEffect">
                                  <p:stCondLst>
                                    <p:cond delay="0"/>
                                  </p:stCondLst>
                                  <p:childTnLst>
                                    <p:set>
                                      <p:cBhvr>
                                        <p:cTn id="688" dur="1" fill="hold">
                                          <p:stCondLst>
                                            <p:cond delay="0"/>
                                          </p:stCondLst>
                                        </p:cTn>
                                        <p:tgtEl>
                                          <p:spTgt spid="167"/>
                                        </p:tgtEl>
                                        <p:attrNameLst>
                                          <p:attrName>style.visibility</p:attrName>
                                        </p:attrNameLst>
                                      </p:cBhvr>
                                      <p:to>
                                        <p:strVal val="visible"/>
                                      </p:to>
                                    </p:set>
                                    <p:anim calcmode="lin" valueType="num">
                                      <p:cBhvr>
                                        <p:cTn id="689" dur="5000" fill="hold"/>
                                        <p:tgtEl>
                                          <p:spTgt spid="167"/>
                                        </p:tgtEl>
                                        <p:attrNameLst>
                                          <p:attrName>ppt_w</p:attrName>
                                        </p:attrNameLst>
                                      </p:cBhvr>
                                      <p:tavLst>
                                        <p:tav tm="0">
                                          <p:val>
                                            <p:fltVal val="0"/>
                                          </p:val>
                                        </p:tav>
                                        <p:tav tm="100000">
                                          <p:val>
                                            <p:strVal val="#ppt_w"/>
                                          </p:val>
                                        </p:tav>
                                      </p:tavLst>
                                    </p:anim>
                                    <p:anim calcmode="lin" valueType="num">
                                      <p:cBhvr>
                                        <p:cTn id="690" dur="5000" fill="hold"/>
                                        <p:tgtEl>
                                          <p:spTgt spid="167"/>
                                        </p:tgtEl>
                                        <p:attrNameLst>
                                          <p:attrName>ppt_h</p:attrName>
                                        </p:attrNameLst>
                                      </p:cBhvr>
                                      <p:tavLst>
                                        <p:tav tm="0">
                                          <p:val>
                                            <p:fltVal val="0"/>
                                          </p:val>
                                        </p:tav>
                                        <p:tav tm="100000">
                                          <p:val>
                                            <p:strVal val="#ppt_h"/>
                                          </p:val>
                                        </p:tav>
                                      </p:tavLst>
                                    </p:anim>
                                    <p:animEffect transition="in" filter="fade">
                                      <p:cBhvr>
                                        <p:cTn id="691" dur="5000"/>
                                        <p:tgtEl>
                                          <p:spTgt spid="167"/>
                                        </p:tgtEl>
                                      </p:cBhvr>
                                    </p:animEffect>
                                  </p:childTnLst>
                                </p:cTn>
                              </p:par>
                              <p:par>
                                <p:cTn id="692" presetID="53" presetClass="entr" presetSubtype="16" fill="hold" nodeType="withEffect">
                                  <p:stCondLst>
                                    <p:cond delay="0"/>
                                  </p:stCondLst>
                                  <p:childTnLst>
                                    <p:set>
                                      <p:cBhvr>
                                        <p:cTn id="693" dur="1" fill="hold">
                                          <p:stCondLst>
                                            <p:cond delay="0"/>
                                          </p:stCondLst>
                                        </p:cTn>
                                        <p:tgtEl>
                                          <p:spTgt spid="168"/>
                                        </p:tgtEl>
                                        <p:attrNameLst>
                                          <p:attrName>style.visibility</p:attrName>
                                        </p:attrNameLst>
                                      </p:cBhvr>
                                      <p:to>
                                        <p:strVal val="visible"/>
                                      </p:to>
                                    </p:set>
                                    <p:anim calcmode="lin" valueType="num">
                                      <p:cBhvr>
                                        <p:cTn id="694" dur="5000" fill="hold"/>
                                        <p:tgtEl>
                                          <p:spTgt spid="168"/>
                                        </p:tgtEl>
                                        <p:attrNameLst>
                                          <p:attrName>ppt_w</p:attrName>
                                        </p:attrNameLst>
                                      </p:cBhvr>
                                      <p:tavLst>
                                        <p:tav tm="0">
                                          <p:val>
                                            <p:fltVal val="0"/>
                                          </p:val>
                                        </p:tav>
                                        <p:tav tm="100000">
                                          <p:val>
                                            <p:strVal val="#ppt_w"/>
                                          </p:val>
                                        </p:tav>
                                      </p:tavLst>
                                    </p:anim>
                                    <p:anim calcmode="lin" valueType="num">
                                      <p:cBhvr>
                                        <p:cTn id="695" dur="5000" fill="hold"/>
                                        <p:tgtEl>
                                          <p:spTgt spid="168"/>
                                        </p:tgtEl>
                                        <p:attrNameLst>
                                          <p:attrName>ppt_h</p:attrName>
                                        </p:attrNameLst>
                                      </p:cBhvr>
                                      <p:tavLst>
                                        <p:tav tm="0">
                                          <p:val>
                                            <p:fltVal val="0"/>
                                          </p:val>
                                        </p:tav>
                                        <p:tav tm="100000">
                                          <p:val>
                                            <p:strVal val="#ppt_h"/>
                                          </p:val>
                                        </p:tav>
                                      </p:tavLst>
                                    </p:anim>
                                    <p:animEffect transition="in" filter="fade">
                                      <p:cBhvr>
                                        <p:cTn id="696" dur="5000"/>
                                        <p:tgtEl>
                                          <p:spTgt spid="168"/>
                                        </p:tgtEl>
                                      </p:cBhvr>
                                    </p:animEffect>
                                  </p:childTnLst>
                                </p:cTn>
                              </p:par>
                              <p:par>
                                <p:cTn id="697" presetID="53" presetClass="entr" presetSubtype="16" fill="hold" nodeType="withEffect">
                                  <p:stCondLst>
                                    <p:cond delay="0"/>
                                  </p:stCondLst>
                                  <p:childTnLst>
                                    <p:set>
                                      <p:cBhvr>
                                        <p:cTn id="698" dur="1" fill="hold">
                                          <p:stCondLst>
                                            <p:cond delay="0"/>
                                          </p:stCondLst>
                                        </p:cTn>
                                        <p:tgtEl>
                                          <p:spTgt spid="169"/>
                                        </p:tgtEl>
                                        <p:attrNameLst>
                                          <p:attrName>style.visibility</p:attrName>
                                        </p:attrNameLst>
                                      </p:cBhvr>
                                      <p:to>
                                        <p:strVal val="visible"/>
                                      </p:to>
                                    </p:set>
                                    <p:anim calcmode="lin" valueType="num">
                                      <p:cBhvr>
                                        <p:cTn id="699" dur="5000" fill="hold"/>
                                        <p:tgtEl>
                                          <p:spTgt spid="169"/>
                                        </p:tgtEl>
                                        <p:attrNameLst>
                                          <p:attrName>ppt_w</p:attrName>
                                        </p:attrNameLst>
                                      </p:cBhvr>
                                      <p:tavLst>
                                        <p:tav tm="0">
                                          <p:val>
                                            <p:fltVal val="0"/>
                                          </p:val>
                                        </p:tav>
                                        <p:tav tm="100000">
                                          <p:val>
                                            <p:strVal val="#ppt_w"/>
                                          </p:val>
                                        </p:tav>
                                      </p:tavLst>
                                    </p:anim>
                                    <p:anim calcmode="lin" valueType="num">
                                      <p:cBhvr>
                                        <p:cTn id="700" dur="5000" fill="hold"/>
                                        <p:tgtEl>
                                          <p:spTgt spid="169"/>
                                        </p:tgtEl>
                                        <p:attrNameLst>
                                          <p:attrName>ppt_h</p:attrName>
                                        </p:attrNameLst>
                                      </p:cBhvr>
                                      <p:tavLst>
                                        <p:tav tm="0">
                                          <p:val>
                                            <p:fltVal val="0"/>
                                          </p:val>
                                        </p:tav>
                                        <p:tav tm="100000">
                                          <p:val>
                                            <p:strVal val="#ppt_h"/>
                                          </p:val>
                                        </p:tav>
                                      </p:tavLst>
                                    </p:anim>
                                    <p:animEffect transition="in" filter="fade">
                                      <p:cBhvr>
                                        <p:cTn id="701" dur="5000"/>
                                        <p:tgtEl>
                                          <p:spTgt spid="169"/>
                                        </p:tgtEl>
                                      </p:cBhvr>
                                    </p:animEffect>
                                  </p:childTnLst>
                                </p:cTn>
                              </p:par>
                              <p:par>
                                <p:cTn id="702" presetID="53" presetClass="entr" presetSubtype="16" fill="hold" nodeType="withEffect">
                                  <p:stCondLst>
                                    <p:cond delay="0"/>
                                  </p:stCondLst>
                                  <p:childTnLst>
                                    <p:set>
                                      <p:cBhvr>
                                        <p:cTn id="703" dur="1" fill="hold">
                                          <p:stCondLst>
                                            <p:cond delay="0"/>
                                          </p:stCondLst>
                                        </p:cTn>
                                        <p:tgtEl>
                                          <p:spTgt spid="170"/>
                                        </p:tgtEl>
                                        <p:attrNameLst>
                                          <p:attrName>style.visibility</p:attrName>
                                        </p:attrNameLst>
                                      </p:cBhvr>
                                      <p:to>
                                        <p:strVal val="visible"/>
                                      </p:to>
                                    </p:set>
                                    <p:anim calcmode="lin" valueType="num">
                                      <p:cBhvr>
                                        <p:cTn id="704" dur="5000" fill="hold"/>
                                        <p:tgtEl>
                                          <p:spTgt spid="170"/>
                                        </p:tgtEl>
                                        <p:attrNameLst>
                                          <p:attrName>ppt_w</p:attrName>
                                        </p:attrNameLst>
                                      </p:cBhvr>
                                      <p:tavLst>
                                        <p:tav tm="0">
                                          <p:val>
                                            <p:fltVal val="0"/>
                                          </p:val>
                                        </p:tav>
                                        <p:tav tm="100000">
                                          <p:val>
                                            <p:strVal val="#ppt_w"/>
                                          </p:val>
                                        </p:tav>
                                      </p:tavLst>
                                    </p:anim>
                                    <p:anim calcmode="lin" valueType="num">
                                      <p:cBhvr>
                                        <p:cTn id="705" dur="5000" fill="hold"/>
                                        <p:tgtEl>
                                          <p:spTgt spid="170"/>
                                        </p:tgtEl>
                                        <p:attrNameLst>
                                          <p:attrName>ppt_h</p:attrName>
                                        </p:attrNameLst>
                                      </p:cBhvr>
                                      <p:tavLst>
                                        <p:tav tm="0">
                                          <p:val>
                                            <p:fltVal val="0"/>
                                          </p:val>
                                        </p:tav>
                                        <p:tav tm="100000">
                                          <p:val>
                                            <p:strVal val="#ppt_h"/>
                                          </p:val>
                                        </p:tav>
                                      </p:tavLst>
                                    </p:anim>
                                    <p:animEffect transition="in" filter="fade">
                                      <p:cBhvr>
                                        <p:cTn id="706" dur="5000"/>
                                        <p:tgtEl>
                                          <p:spTgt spid="170"/>
                                        </p:tgtEl>
                                      </p:cBhvr>
                                    </p:animEffect>
                                  </p:childTnLst>
                                </p:cTn>
                              </p:par>
                              <p:par>
                                <p:cTn id="707" presetID="53" presetClass="entr" presetSubtype="16" fill="hold" nodeType="withEffect">
                                  <p:stCondLst>
                                    <p:cond delay="0"/>
                                  </p:stCondLst>
                                  <p:childTnLst>
                                    <p:set>
                                      <p:cBhvr>
                                        <p:cTn id="708" dur="1" fill="hold">
                                          <p:stCondLst>
                                            <p:cond delay="0"/>
                                          </p:stCondLst>
                                        </p:cTn>
                                        <p:tgtEl>
                                          <p:spTgt spid="171"/>
                                        </p:tgtEl>
                                        <p:attrNameLst>
                                          <p:attrName>style.visibility</p:attrName>
                                        </p:attrNameLst>
                                      </p:cBhvr>
                                      <p:to>
                                        <p:strVal val="visible"/>
                                      </p:to>
                                    </p:set>
                                    <p:anim calcmode="lin" valueType="num">
                                      <p:cBhvr>
                                        <p:cTn id="709" dur="5000" fill="hold"/>
                                        <p:tgtEl>
                                          <p:spTgt spid="171"/>
                                        </p:tgtEl>
                                        <p:attrNameLst>
                                          <p:attrName>ppt_w</p:attrName>
                                        </p:attrNameLst>
                                      </p:cBhvr>
                                      <p:tavLst>
                                        <p:tav tm="0">
                                          <p:val>
                                            <p:fltVal val="0"/>
                                          </p:val>
                                        </p:tav>
                                        <p:tav tm="100000">
                                          <p:val>
                                            <p:strVal val="#ppt_w"/>
                                          </p:val>
                                        </p:tav>
                                      </p:tavLst>
                                    </p:anim>
                                    <p:anim calcmode="lin" valueType="num">
                                      <p:cBhvr>
                                        <p:cTn id="710" dur="5000" fill="hold"/>
                                        <p:tgtEl>
                                          <p:spTgt spid="171"/>
                                        </p:tgtEl>
                                        <p:attrNameLst>
                                          <p:attrName>ppt_h</p:attrName>
                                        </p:attrNameLst>
                                      </p:cBhvr>
                                      <p:tavLst>
                                        <p:tav tm="0">
                                          <p:val>
                                            <p:fltVal val="0"/>
                                          </p:val>
                                        </p:tav>
                                        <p:tav tm="100000">
                                          <p:val>
                                            <p:strVal val="#ppt_h"/>
                                          </p:val>
                                        </p:tav>
                                      </p:tavLst>
                                    </p:anim>
                                    <p:animEffect transition="in" filter="fade">
                                      <p:cBhvr>
                                        <p:cTn id="711" dur="5000"/>
                                        <p:tgtEl>
                                          <p:spTgt spid="171"/>
                                        </p:tgtEl>
                                      </p:cBhvr>
                                    </p:animEffect>
                                  </p:childTnLst>
                                </p:cTn>
                              </p:par>
                              <p:par>
                                <p:cTn id="712" presetID="53" presetClass="entr" presetSubtype="16" fill="hold" nodeType="withEffect">
                                  <p:stCondLst>
                                    <p:cond delay="0"/>
                                  </p:stCondLst>
                                  <p:childTnLst>
                                    <p:set>
                                      <p:cBhvr>
                                        <p:cTn id="713" dur="1" fill="hold">
                                          <p:stCondLst>
                                            <p:cond delay="0"/>
                                          </p:stCondLst>
                                        </p:cTn>
                                        <p:tgtEl>
                                          <p:spTgt spid="172"/>
                                        </p:tgtEl>
                                        <p:attrNameLst>
                                          <p:attrName>style.visibility</p:attrName>
                                        </p:attrNameLst>
                                      </p:cBhvr>
                                      <p:to>
                                        <p:strVal val="visible"/>
                                      </p:to>
                                    </p:set>
                                    <p:anim calcmode="lin" valueType="num">
                                      <p:cBhvr>
                                        <p:cTn id="714" dur="5000" fill="hold"/>
                                        <p:tgtEl>
                                          <p:spTgt spid="172"/>
                                        </p:tgtEl>
                                        <p:attrNameLst>
                                          <p:attrName>ppt_w</p:attrName>
                                        </p:attrNameLst>
                                      </p:cBhvr>
                                      <p:tavLst>
                                        <p:tav tm="0">
                                          <p:val>
                                            <p:fltVal val="0"/>
                                          </p:val>
                                        </p:tav>
                                        <p:tav tm="100000">
                                          <p:val>
                                            <p:strVal val="#ppt_w"/>
                                          </p:val>
                                        </p:tav>
                                      </p:tavLst>
                                    </p:anim>
                                    <p:anim calcmode="lin" valueType="num">
                                      <p:cBhvr>
                                        <p:cTn id="715" dur="5000" fill="hold"/>
                                        <p:tgtEl>
                                          <p:spTgt spid="172"/>
                                        </p:tgtEl>
                                        <p:attrNameLst>
                                          <p:attrName>ppt_h</p:attrName>
                                        </p:attrNameLst>
                                      </p:cBhvr>
                                      <p:tavLst>
                                        <p:tav tm="0">
                                          <p:val>
                                            <p:fltVal val="0"/>
                                          </p:val>
                                        </p:tav>
                                        <p:tav tm="100000">
                                          <p:val>
                                            <p:strVal val="#ppt_h"/>
                                          </p:val>
                                        </p:tav>
                                      </p:tavLst>
                                    </p:anim>
                                    <p:animEffect transition="in" filter="fade">
                                      <p:cBhvr>
                                        <p:cTn id="716" dur="5000"/>
                                        <p:tgtEl>
                                          <p:spTgt spid="172"/>
                                        </p:tgtEl>
                                      </p:cBhvr>
                                    </p:animEffect>
                                  </p:childTnLst>
                                </p:cTn>
                              </p:par>
                              <p:par>
                                <p:cTn id="717" presetID="53" presetClass="entr" presetSubtype="16" fill="hold" nodeType="withEffect">
                                  <p:stCondLst>
                                    <p:cond delay="0"/>
                                  </p:stCondLst>
                                  <p:childTnLst>
                                    <p:set>
                                      <p:cBhvr>
                                        <p:cTn id="718" dur="1" fill="hold">
                                          <p:stCondLst>
                                            <p:cond delay="0"/>
                                          </p:stCondLst>
                                        </p:cTn>
                                        <p:tgtEl>
                                          <p:spTgt spid="173"/>
                                        </p:tgtEl>
                                        <p:attrNameLst>
                                          <p:attrName>style.visibility</p:attrName>
                                        </p:attrNameLst>
                                      </p:cBhvr>
                                      <p:to>
                                        <p:strVal val="visible"/>
                                      </p:to>
                                    </p:set>
                                    <p:anim calcmode="lin" valueType="num">
                                      <p:cBhvr>
                                        <p:cTn id="719" dur="5000" fill="hold"/>
                                        <p:tgtEl>
                                          <p:spTgt spid="173"/>
                                        </p:tgtEl>
                                        <p:attrNameLst>
                                          <p:attrName>ppt_w</p:attrName>
                                        </p:attrNameLst>
                                      </p:cBhvr>
                                      <p:tavLst>
                                        <p:tav tm="0">
                                          <p:val>
                                            <p:fltVal val="0"/>
                                          </p:val>
                                        </p:tav>
                                        <p:tav tm="100000">
                                          <p:val>
                                            <p:strVal val="#ppt_w"/>
                                          </p:val>
                                        </p:tav>
                                      </p:tavLst>
                                    </p:anim>
                                    <p:anim calcmode="lin" valueType="num">
                                      <p:cBhvr>
                                        <p:cTn id="720" dur="5000" fill="hold"/>
                                        <p:tgtEl>
                                          <p:spTgt spid="173"/>
                                        </p:tgtEl>
                                        <p:attrNameLst>
                                          <p:attrName>ppt_h</p:attrName>
                                        </p:attrNameLst>
                                      </p:cBhvr>
                                      <p:tavLst>
                                        <p:tav tm="0">
                                          <p:val>
                                            <p:fltVal val="0"/>
                                          </p:val>
                                        </p:tav>
                                        <p:tav tm="100000">
                                          <p:val>
                                            <p:strVal val="#ppt_h"/>
                                          </p:val>
                                        </p:tav>
                                      </p:tavLst>
                                    </p:anim>
                                    <p:animEffect transition="in" filter="fade">
                                      <p:cBhvr>
                                        <p:cTn id="721" dur="5000"/>
                                        <p:tgtEl>
                                          <p:spTgt spid="173"/>
                                        </p:tgtEl>
                                      </p:cBhvr>
                                    </p:animEffect>
                                  </p:childTnLst>
                                </p:cTn>
                              </p:par>
                              <p:par>
                                <p:cTn id="722" presetID="53" presetClass="entr" presetSubtype="16" fill="hold" nodeType="withEffect">
                                  <p:stCondLst>
                                    <p:cond delay="0"/>
                                  </p:stCondLst>
                                  <p:childTnLst>
                                    <p:set>
                                      <p:cBhvr>
                                        <p:cTn id="723" dur="1" fill="hold">
                                          <p:stCondLst>
                                            <p:cond delay="0"/>
                                          </p:stCondLst>
                                        </p:cTn>
                                        <p:tgtEl>
                                          <p:spTgt spid="174"/>
                                        </p:tgtEl>
                                        <p:attrNameLst>
                                          <p:attrName>style.visibility</p:attrName>
                                        </p:attrNameLst>
                                      </p:cBhvr>
                                      <p:to>
                                        <p:strVal val="visible"/>
                                      </p:to>
                                    </p:set>
                                    <p:anim calcmode="lin" valueType="num">
                                      <p:cBhvr>
                                        <p:cTn id="724" dur="5000" fill="hold"/>
                                        <p:tgtEl>
                                          <p:spTgt spid="174"/>
                                        </p:tgtEl>
                                        <p:attrNameLst>
                                          <p:attrName>ppt_w</p:attrName>
                                        </p:attrNameLst>
                                      </p:cBhvr>
                                      <p:tavLst>
                                        <p:tav tm="0">
                                          <p:val>
                                            <p:fltVal val="0"/>
                                          </p:val>
                                        </p:tav>
                                        <p:tav tm="100000">
                                          <p:val>
                                            <p:strVal val="#ppt_w"/>
                                          </p:val>
                                        </p:tav>
                                      </p:tavLst>
                                    </p:anim>
                                    <p:anim calcmode="lin" valueType="num">
                                      <p:cBhvr>
                                        <p:cTn id="725" dur="5000" fill="hold"/>
                                        <p:tgtEl>
                                          <p:spTgt spid="174"/>
                                        </p:tgtEl>
                                        <p:attrNameLst>
                                          <p:attrName>ppt_h</p:attrName>
                                        </p:attrNameLst>
                                      </p:cBhvr>
                                      <p:tavLst>
                                        <p:tav tm="0">
                                          <p:val>
                                            <p:fltVal val="0"/>
                                          </p:val>
                                        </p:tav>
                                        <p:tav tm="100000">
                                          <p:val>
                                            <p:strVal val="#ppt_h"/>
                                          </p:val>
                                        </p:tav>
                                      </p:tavLst>
                                    </p:anim>
                                    <p:animEffect transition="in" filter="fade">
                                      <p:cBhvr>
                                        <p:cTn id="726" dur="5000"/>
                                        <p:tgtEl>
                                          <p:spTgt spid="174"/>
                                        </p:tgtEl>
                                      </p:cBhvr>
                                    </p:animEffect>
                                  </p:childTnLst>
                                </p:cTn>
                              </p:par>
                              <p:par>
                                <p:cTn id="727" presetID="53" presetClass="entr" presetSubtype="16" fill="hold" nodeType="withEffect">
                                  <p:stCondLst>
                                    <p:cond delay="0"/>
                                  </p:stCondLst>
                                  <p:childTnLst>
                                    <p:set>
                                      <p:cBhvr>
                                        <p:cTn id="728" dur="1" fill="hold">
                                          <p:stCondLst>
                                            <p:cond delay="0"/>
                                          </p:stCondLst>
                                        </p:cTn>
                                        <p:tgtEl>
                                          <p:spTgt spid="175"/>
                                        </p:tgtEl>
                                        <p:attrNameLst>
                                          <p:attrName>style.visibility</p:attrName>
                                        </p:attrNameLst>
                                      </p:cBhvr>
                                      <p:to>
                                        <p:strVal val="visible"/>
                                      </p:to>
                                    </p:set>
                                    <p:anim calcmode="lin" valueType="num">
                                      <p:cBhvr>
                                        <p:cTn id="729" dur="5000" fill="hold"/>
                                        <p:tgtEl>
                                          <p:spTgt spid="175"/>
                                        </p:tgtEl>
                                        <p:attrNameLst>
                                          <p:attrName>ppt_w</p:attrName>
                                        </p:attrNameLst>
                                      </p:cBhvr>
                                      <p:tavLst>
                                        <p:tav tm="0">
                                          <p:val>
                                            <p:fltVal val="0"/>
                                          </p:val>
                                        </p:tav>
                                        <p:tav tm="100000">
                                          <p:val>
                                            <p:strVal val="#ppt_w"/>
                                          </p:val>
                                        </p:tav>
                                      </p:tavLst>
                                    </p:anim>
                                    <p:anim calcmode="lin" valueType="num">
                                      <p:cBhvr>
                                        <p:cTn id="730" dur="5000" fill="hold"/>
                                        <p:tgtEl>
                                          <p:spTgt spid="175"/>
                                        </p:tgtEl>
                                        <p:attrNameLst>
                                          <p:attrName>ppt_h</p:attrName>
                                        </p:attrNameLst>
                                      </p:cBhvr>
                                      <p:tavLst>
                                        <p:tav tm="0">
                                          <p:val>
                                            <p:fltVal val="0"/>
                                          </p:val>
                                        </p:tav>
                                        <p:tav tm="100000">
                                          <p:val>
                                            <p:strVal val="#ppt_h"/>
                                          </p:val>
                                        </p:tav>
                                      </p:tavLst>
                                    </p:anim>
                                    <p:animEffect transition="in" filter="fade">
                                      <p:cBhvr>
                                        <p:cTn id="731" dur="5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506890" cy="1400530"/>
          </a:xfrm>
        </p:spPr>
        <p:txBody>
          <a:bodyPr/>
          <a:lstStyle/>
          <a:p>
            <a:pPr algn="ctr"/>
            <a:r>
              <a:rPr lang="en-US" dirty="0" smtClean="0"/>
              <a:t>Almost </a:t>
            </a:r>
            <a:r>
              <a:rPr lang="en-US" b="1" dirty="0" smtClean="0"/>
              <a:t>5,000</a:t>
            </a:r>
            <a:r>
              <a:rPr lang="en-US" dirty="0" smtClean="0"/>
              <a:t> ads every year</a:t>
            </a:r>
            <a:br>
              <a:rPr lang="en-US" dirty="0" smtClean="0"/>
            </a:br>
            <a:r>
              <a:rPr lang="en-US" dirty="0" smtClean="0"/>
              <a:t>on TV alone.</a:t>
            </a:r>
            <a:endParaRPr lang="en-US" dirty="0"/>
          </a:p>
        </p:txBody>
      </p:sp>
      <p:sp>
        <p:nvSpPr>
          <p:cNvPr id="4" name="Title 1"/>
          <p:cNvSpPr txBox="1">
            <a:spLocks/>
          </p:cNvSpPr>
          <p:nvPr/>
        </p:nvSpPr>
        <p:spPr>
          <a:xfrm>
            <a:off x="376824" y="4129265"/>
            <a:ext cx="8506890" cy="140053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t> </a:t>
            </a:r>
            <a:endParaRPr lang="en-US" b="1" dirty="0"/>
          </a:p>
        </p:txBody>
      </p:sp>
      <p:sp>
        <p:nvSpPr>
          <p:cNvPr id="9" name="Title 1"/>
          <p:cNvSpPr txBox="1">
            <a:spLocks/>
          </p:cNvSpPr>
          <p:nvPr/>
        </p:nvSpPr>
        <p:spPr>
          <a:xfrm>
            <a:off x="2667000" y="3483300"/>
            <a:ext cx="5715000" cy="38100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800" b="1" dirty="0"/>
          </a:p>
        </p:txBody>
      </p:sp>
      <p:sp>
        <p:nvSpPr>
          <p:cNvPr id="7" name="Title 1"/>
          <p:cNvSpPr txBox="1">
            <a:spLocks/>
          </p:cNvSpPr>
          <p:nvPr/>
        </p:nvSpPr>
        <p:spPr>
          <a:xfrm>
            <a:off x="560910" y="3552470"/>
            <a:ext cx="8583090" cy="140053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t>9 out of 10 for foods</a:t>
            </a:r>
          </a:p>
          <a:p>
            <a:pPr algn="ctr"/>
            <a:r>
              <a:rPr lang="en-US" dirty="0"/>
              <a:t>h</a:t>
            </a:r>
            <a:r>
              <a:rPr lang="en-US" dirty="0" smtClean="0"/>
              <a:t>igh in sugar, salt and fat… </a:t>
            </a:r>
            <a:endParaRPr lang="en-US" dirty="0"/>
          </a:p>
        </p:txBody>
      </p:sp>
    </p:spTree>
    <p:extLst>
      <p:ext uri="{BB962C8B-B14F-4D97-AF65-F5344CB8AC3E}">
        <p14:creationId xmlns:p14="http://schemas.microsoft.com/office/powerpoint/2010/main" val="6533902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45620" y="452718"/>
            <a:ext cx="7055380" cy="1400530"/>
          </a:xfrm>
        </p:spPr>
        <p:txBody>
          <a:bodyPr/>
          <a:lstStyle/>
          <a:p>
            <a:r>
              <a:rPr lang="en-US" dirty="0" smtClean="0"/>
              <a:t>“Food marketing works”</a:t>
            </a:r>
            <a:br>
              <a:rPr lang="en-US" dirty="0" smtClean="0"/>
            </a:br>
            <a:r>
              <a:rPr lang="en-US" dirty="0"/>
              <a:t> </a:t>
            </a:r>
            <a:r>
              <a:rPr lang="en-US" dirty="0" smtClean="0"/>
              <a:t>                  </a:t>
            </a:r>
            <a:r>
              <a:rPr lang="en-US" sz="2000" dirty="0" smtClean="0"/>
              <a:t>- Institute of Medicine</a:t>
            </a:r>
            <a:endParaRPr lang="en-US" dirty="0"/>
          </a:p>
        </p:txBody>
      </p:sp>
      <p:sp>
        <p:nvSpPr>
          <p:cNvPr id="4" name="TextBox 3"/>
          <p:cNvSpPr txBox="1"/>
          <p:nvPr/>
        </p:nvSpPr>
        <p:spPr>
          <a:xfrm>
            <a:off x="228600" y="1981200"/>
            <a:ext cx="7988785" cy="646331"/>
          </a:xfrm>
          <a:prstGeom prst="rect">
            <a:avLst/>
          </a:prstGeom>
          <a:noFill/>
        </p:spPr>
        <p:txBody>
          <a:bodyPr wrap="none" rtlCol="0">
            <a:spAutoFit/>
          </a:bodyPr>
          <a:lstStyle/>
          <a:p>
            <a:r>
              <a:rPr lang="en-US" sz="3600" dirty="0" smtClean="0"/>
              <a:t>Watching food ads makes children</a:t>
            </a:r>
            <a:endParaRPr lang="en-US" sz="3600" dirty="0"/>
          </a:p>
        </p:txBody>
      </p:sp>
      <p:sp>
        <p:nvSpPr>
          <p:cNvPr id="5" name="TextBox 4"/>
          <p:cNvSpPr txBox="1"/>
          <p:nvPr/>
        </p:nvSpPr>
        <p:spPr>
          <a:xfrm>
            <a:off x="1219200" y="3124200"/>
            <a:ext cx="1796460" cy="523220"/>
          </a:xfrm>
          <a:prstGeom prst="rect">
            <a:avLst/>
          </a:prstGeom>
          <a:noFill/>
        </p:spPr>
        <p:txBody>
          <a:bodyPr wrap="none" rtlCol="0">
            <a:spAutoFit/>
          </a:bodyPr>
          <a:lstStyle/>
          <a:p>
            <a:r>
              <a:rPr lang="en-US" sz="2800" dirty="0"/>
              <a:t>e</a:t>
            </a:r>
            <a:r>
              <a:rPr lang="en-US" sz="2800" dirty="0" smtClean="0"/>
              <a:t>at </a:t>
            </a:r>
            <a:r>
              <a:rPr lang="en-US" sz="2800" b="1" dirty="0">
                <a:solidFill>
                  <a:schemeClr val="tx2"/>
                </a:solidFill>
              </a:rPr>
              <a:t>m</a:t>
            </a:r>
            <a:r>
              <a:rPr lang="en-US" sz="2800" b="1" dirty="0" smtClean="0">
                <a:solidFill>
                  <a:schemeClr val="tx2"/>
                </a:solidFill>
              </a:rPr>
              <a:t>ore</a:t>
            </a:r>
            <a:endParaRPr lang="en-US" sz="2800" b="1" dirty="0">
              <a:solidFill>
                <a:schemeClr val="tx2"/>
              </a:solidFill>
            </a:endParaRPr>
          </a:p>
        </p:txBody>
      </p:sp>
      <p:sp>
        <p:nvSpPr>
          <p:cNvPr id="6" name="TextBox 5"/>
          <p:cNvSpPr txBox="1"/>
          <p:nvPr/>
        </p:nvSpPr>
        <p:spPr>
          <a:xfrm>
            <a:off x="2667000" y="3962400"/>
            <a:ext cx="6231569" cy="523220"/>
          </a:xfrm>
          <a:prstGeom prst="rect">
            <a:avLst/>
          </a:prstGeom>
          <a:noFill/>
        </p:spPr>
        <p:txBody>
          <a:bodyPr wrap="none" rtlCol="0">
            <a:spAutoFit/>
          </a:bodyPr>
          <a:lstStyle/>
          <a:p>
            <a:r>
              <a:rPr lang="en-US" sz="2800" dirty="0">
                <a:solidFill>
                  <a:srgbClr val="B4DCFA"/>
                </a:solidFill>
              </a:rPr>
              <a:t>p</a:t>
            </a:r>
            <a:r>
              <a:rPr lang="en-US" sz="2800" dirty="0" smtClean="0">
                <a:solidFill>
                  <a:srgbClr val="B4DCFA"/>
                </a:solidFill>
              </a:rPr>
              <a:t>refer </a:t>
            </a:r>
            <a:r>
              <a:rPr lang="en-US" sz="2800" dirty="0" smtClean="0"/>
              <a:t>and ask for </a:t>
            </a:r>
            <a:r>
              <a:rPr lang="en-US" sz="2800" b="1" dirty="0" smtClean="0">
                <a:solidFill>
                  <a:srgbClr val="B4DCFA"/>
                </a:solidFill>
              </a:rPr>
              <a:t>advertised</a:t>
            </a:r>
            <a:r>
              <a:rPr lang="en-US" sz="2800" dirty="0" smtClean="0"/>
              <a:t> foods</a:t>
            </a:r>
            <a:endParaRPr lang="en-US" sz="2800" dirty="0"/>
          </a:p>
        </p:txBody>
      </p:sp>
      <p:sp>
        <p:nvSpPr>
          <p:cNvPr id="7" name="TextBox 6"/>
          <p:cNvSpPr txBox="1"/>
          <p:nvPr/>
        </p:nvSpPr>
        <p:spPr>
          <a:xfrm>
            <a:off x="381000" y="5181600"/>
            <a:ext cx="7634722" cy="523220"/>
          </a:xfrm>
          <a:prstGeom prst="rect">
            <a:avLst/>
          </a:prstGeom>
          <a:noFill/>
        </p:spPr>
        <p:txBody>
          <a:bodyPr wrap="none" rtlCol="0">
            <a:spAutoFit/>
          </a:bodyPr>
          <a:lstStyle/>
          <a:p>
            <a:r>
              <a:rPr lang="en-US" sz="2800" dirty="0"/>
              <a:t>c</a:t>
            </a:r>
            <a:r>
              <a:rPr lang="en-US" sz="2800" dirty="0" smtClean="0"/>
              <a:t>onsume more </a:t>
            </a:r>
            <a:r>
              <a:rPr lang="en-US" sz="2800" b="1" dirty="0" smtClean="0">
                <a:solidFill>
                  <a:srgbClr val="B4DCFA"/>
                </a:solidFill>
              </a:rPr>
              <a:t>sugary drinks</a:t>
            </a:r>
            <a:r>
              <a:rPr lang="en-US" sz="2800" dirty="0" smtClean="0"/>
              <a:t> and </a:t>
            </a:r>
            <a:r>
              <a:rPr lang="en-US" sz="2800" b="1" dirty="0" smtClean="0">
                <a:solidFill>
                  <a:srgbClr val="B4DCFA"/>
                </a:solidFill>
              </a:rPr>
              <a:t>fast food </a:t>
            </a:r>
            <a:endParaRPr lang="en-US" sz="2800" b="1" dirty="0">
              <a:solidFill>
                <a:srgbClr val="B4DCFA"/>
              </a:solidFill>
            </a:endParaRPr>
          </a:p>
        </p:txBody>
      </p:sp>
    </p:spTree>
    <p:extLst>
      <p:ext uri="{BB962C8B-B14F-4D97-AF65-F5344CB8AC3E}">
        <p14:creationId xmlns:p14="http://schemas.microsoft.com/office/powerpoint/2010/main" val="7002820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850"/>
                            </p:stCondLst>
                            <p:childTnLst>
                              <p:par>
                                <p:cTn id="15" presetID="10" presetClass="entr" presetSubtype="0" fill="hold" grpId="0" nodeType="after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par>
                          <p:cTn id="18" fill="hold">
                            <p:stCondLst>
                              <p:cond delay="4850"/>
                            </p:stCondLst>
                            <p:childTnLst>
                              <p:par>
                                <p:cTn id="19" presetID="10" presetClass="entr" presetSubtype="0" fill="hold" grpId="0" nodeType="after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par>
                          <p:cTn id="22" fill="hold">
                            <p:stCondLst>
                              <p:cond delay="7850"/>
                            </p:stCondLst>
                            <p:childTnLst>
                              <p:par>
                                <p:cTn id="23" presetID="10"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pPr algn="ctr"/>
            <a:r>
              <a:rPr lang="en-US" sz="4900" dirty="0" smtClean="0"/>
              <a:t>Food marketers know how to get kids’ attention</a:t>
            </a:r>
            <a:br>
              <a:rPr lang="en-US" sz="4900" dirty="0" smtClean="0"/>
            </a:br>
            <a:r>
              <a:rPr lang="en-US" dirty="0" smtClean="0"/>
              <a:t/>
            </a:r>
            <a:br>
              <a:rPr lang="en-US" dirty="0" smtClean="0"/>
            </a:br>
            <a:endParaRPr lang="en-US" sz="3100" dirty="0"/>
          </a:p>
        </p:txBody>
      </p:sp>
      <p:pic>
        <p:nvPicPr>
          <p:cNvPr id="5" name="Picture 4"/>
          <p:cNvPicPr/>
          <p:nvPr/>
        </p:nvPicPr>
        <p:blipFill rotWithShape="1">
          <a:blip r:embed="rId3">
            <a:extLst>
              <a:ext uri="{28A0092B-C50C-407E-A947-70E740481C1C}">
                <a14:useLocalDpi xmlns:a14="http://schemas.microsoft.com/office/drawing/2010/main" val="0"/>
              </a:ext>
            </a:extLst>
          </a:blip>
          <a:srcRect l="31090" t="38205" r="52720" b="27437"/>
          <a:stretch/>
        </p:blipFill>
        <p:spPr bwMode="auto">
          <a:xfrm>
            <a:off x="2476500" y="2452687"/>
            <a:ext cx="2087943" cy="2743200"/>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a:extLst>
            <a:ext uri="{53640926-AAD7-44d8-BBD7-CCE9431645EC}">
              <a14:shadowObscured xmlns:a14="http://schemas.microsoft.com/office/drawing/2010/main" xmlns=""/>
            </a:ext>
          </a:extLst>
        </p:spPr>
      </p:pic>
      <p:pic>
        <p:nvPicPr>
          <p:cNvPr id="6" name="Picture 5"/>
          <p:cNvPicPr/>
          <p:nvPr/>
        </p:nvPicPr>
        <p:blipFill rotWithShape="1">
          <a:blip r:embed="rId4">
            <a:extLst>
              <a:ext uri="{28A0092B-C50C-407E-A947-70E740481C1C}">
                <a14:useLocalDpi xmlns:a14="http://schemas.microsoft.com/office/drawing/2010/main" val="0"/>
              </a:ext>
            </a:extLst>
          </a:blip>
          <a:srcRect l="21115" t="27532" r="66668" b="44594"/>
          <a:stretch/>
        </p:blipFill>
        <p:spPr bwMode="auto">
          <a:xfrm>
            <a:off x="342900" y="2452687"/>
            <a:ext cx="1923983" cy="2743200"/>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a:extLst>
            <a:ext uri="{53640926-AAD7-44d8-BBD7-CCE9431645EC}">
              <a14:shadowObscured xmlns:a14="http://schemas.microsoft.com/office/drawing/2010/main" xmlns=""/>
            </a:ext>
          </a:extLst>
        </p:spPr>
      </p:pic>
      <p:pic>
        <p:nvPicPr>
          <p:cNvPr id="7" name="Picture 6" descr="CheezIt-SpongeBob"/>
          <p:cNvPicPr/>
          <p:nvPr/>
        </p:nvPicPr>
        <p:blipFill>
          <a:blip r:embed="rId5">
            <a:extLst>
              <a:ext uri="{28A0092B-C50C-407E-A947-70E740481C1C}">
                <a14:useLocalDpi xmlns:a14="http://schemas.microsoft.com/office/drawing/2010/main" val="0"/>
              </a:ext>
            </a:extLst>
          </a:blip>
          <a:srcRect/>
          <a:stretch>
            <a:fillRect/>
          </a:stretch>
        </p:blipFill>
        <p:spPr bwMode="auto">
          <a:xfrm>
            <a:off x="4718889" y="2452687"/>
            <a:ext cx="1870364" cy="2743200"/>
          </a:xfrm>
          <a:prstGeom prst="rect">
            <a:avLst/>
          </a:prstGeom>
          <a:noFill/>
          <a:ln>
            <a:noFill/>
          </a:ln>
          <a:effectLst>
            <a:reflection blurRad="6350" stA="50000" endA="275" endPos="40000" dist="101600" dir="5400000" sy="-100000" algn="bl" rotWithShape="0"/>
          </a:effectLst>
          <a:extLst/>
        </p:spPr>
      </p:pic>
      <p:pic>
        <p:nvPicPr>
          <p:cNvPr id="8" name="Picture 7"/>
          <p:cNvPicPr/>
          <p:nvPr/>
        </p:nvPicPr>
        <p:blipFill rotWithShape="1">
          <a:blip r:embed="rId6" cstate="print">
            <a:extLst>
              <a:ext uri="{28A0092B-C50C-407E-A947-70E740481C1C}">
                <a14:useLocalDpi xmlns:a14="http://schemas.microsoft.com/office/drawing/2010/main" val="0"/>
              </a:ext>
            </a:extLst>
          </a:blip>
          <a:srcRect l="19070" t="28205" r="51443" b="11538"/>
          <a:stretch/>
        </p:blipFill>
        <p:spPr bwMode="auto">
          <a:xfrm>
            <a:off x="6743700" y="2438400"/>
            <a:ext cx="2057400" cy="2771775"/>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5797553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pPr algn="ctr"/>
            <a:r>
              <a:rPr lang="en-US" dirty="0" smtClean="0"/>
              <a:t>And they can reach children anytime, anywhere — often  when parents aren’t looking</a:t>
            </a:r>
            <a:endParaRPr lang="en-US" dirty="0"/>
          </a:p>
        </p:txBody>
      </p:sp>
      <p:grpSp>
        <p:nvGrpSpPr>
          <p:cNvPr id="7" name="Group 6"/>
          <p:cNvGrpSpPr/>
          <p:nvPr/>
        </p:nvGrpSpPr>
        <p:grpSpPr>
          <a:xfrm>
            <a:off x="2971800" y="3110593"/>
            <a:ext cx="3200400" cy="2190751"/>
            <a:chOff x="-342931" y="2788135"/>
            <a:chExt cx="5334000" cy="3651250"/>
          </a:xfrm>
          <a:effectLst>
            <a:reflection blurRad="6350" stA="50000" endA="275" endPos="40000" dist="101600" dir="5400000" sy="-100000" algn="bl" rotWithShape="0"/>
          </a:effectLst>
        </p:grpSpPr>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31" y="2788135"/>
              <a:ext cx="5334000" cy="3651250"/>
            </a:xfrm>
            <a:prstGeom prst="rect">
              <a:avLst/>
            </a:prstGeom>
            <a:noFill/>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1" y="3200400"/>
              <a:ext cx="2895600" cy="2037081"/>
            </a:xfrm>
            <a:prstGeom prst="rect">
              <a:avLst/>
            </a:prstGeom>
            <a:noFill/>
          </p:spPr>
        </p:pic>
      </p:grpSp>
      <p:pic>
        <p:nvPicPr>
          <p:cNvPr id="8" name="Picture 7"/>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048000" y="3034393"/>
            <a:ext cx="3101340" cy="2326005"/>
          </a:xfrm>
          <a:prstGeom prst="rect">
            <a:avLst/>
          </a:prstGeom>
          <a:noFill/>
          <a:effectLst>
            <a:reflection blurRad="6350" stA="50000" endA="275" endPos="40000" dist="101600" dir="5400000" sy="-100000" algn="bl" rotWithShape="0"/>
          </a:effectLst>
        </p:spPr>
      </p:pic>
      <p:pic>
        <p:nvPicPr>
          <p:cNvPr id="9" name="Picture 8" descr="http://www.ruddrootsparents.org/resources/images/MM-Counting-book.png"/>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00400" y="3186793"/>
            <a:ext cx="2830860" cy="2016125"/>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pic>
        <p:nvPicPr>
          <p:cNvPr id="10" name="Picture 9"/>
          <p:cNvPicPr/>
          <p:nvPr/>
        </p:nvPicPr>
        <p:blipFill>
          <a:blip r:embed="rId9">
            <a:extLst>
              <a:ext uri="{28A0092B-C50C-407E-A947-70E740481C1C}">
                <a14:useLocalDpi xmlns:a14="http://schemas.microsoft.com/office/drawing/2010/main" val="0"/>
              </a:ext>
            </a:extLst>
          </a:blip>
          <a:srcRect/>
          <a:stretch>
            <a:fillRect/>
          </a:stretch>
        </p:blipFill>
        <p:spPr bwMode="auto">
          <a:xfrm>
            <a:off x="2514600" y="3262993"/>
            <a:ext cx="4043045" cy="1943100"/>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pic>
        <p:nvPicPr>
          <p:cNvPr id="11" name="Picture 10" descr="http://www.ruddrootsparents.org/resources/images/dominos%20example.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71800" y="3262993"/>
            <a:ext cx="3048000" cy="1843548"/>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pic>
        <p:nvPicPr>
          <p:cNvPr id="12" name="Picture 11" descr="http://www.ruddrootsparents.org/resources/images/littlecesarsonbus.png"/>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24208" y="3262993"/>
            <a:ext cx="3324192" cy="1924050"/>
          </a:xfrm>
          <a:prstGeom prst="rect">
            <a:avLst/>
          </a:prstGeom>
          <a:noFill/>
          <a:ln>
            <a:noFill/>
          </a:ln>
          <a:effectLst>
            <a:reflection blurRad="6350" stA="50000" endA="275" endPos="40000" dist="101600" dir="5400000" sy="-100000" algn="bl" rotWithShape="0"/>
          </a:effectLst>
        </p:spPr>
      </p:pic>
      <p:pic>
        <p:nvPicPr>
          <p:cNvPr id="13" name="Picture 12"/>
          <p:cNvPicPr/>
          <p:nvPr/>
        </p:nvPicPr>
        <p:blipFill>
          <a:blip r:embed="rId13">
            <a:extLst>
              <a:ext uri="{28A0092B-C50C-407E-A947-70E740481C1C}">
                <a14:useLocalDpi xmlns:a14="http://schemas.microsoft.com/office/drawing/2010/main" val="0"/>
              </a:ext>
            </a:extLst>
          </a:blip>
          <a:srcRect/>
          <a:stretch>
            <a:fillRect/>
          </a:stretch>
        </p:blipFill>
        <p:spPr bwMode="auto">
          <a:xfrm>
            <a:off x="3429000" y="2729593"/>
            <a:ext cx="2286000" cy="3061607"/>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pic>
        <p:nvPicPr>
          <p:cNvPr id="15" name="Picture 14"/>
          <p:cNvPicPr/>
          <p:nvPr/>
        </p:nvPicPr>
        <p:blipFill>
          <a:blip r:embed="rId14">
            <a:extLst>
              <a:ext uri="{28A0092B-C50C-407E-A947-70E740481C1C}">
                <a14:useLocalDpi xmlns:a14="http://schemas.microsoft.com/office/drawing/2010/main" val="0"/>
              </a:ext>
            </a:extLst>
          </a:blip>
          <a:srcRect/>
          <a:stretch>
            <a:fillRect/>
          </a:stretch>
        </p:blipFill>
        <p:spPr bwMode="auto">
          <a:xfrm>
            <a:off x="2590800" y="3262993"/>
            <a:ext cx="3869645" cy="1862455"/>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pic>
        <p:nvPicPr>
          <p:cNvPr id="16" name="Picture 15" descr="http://www.ruddrootsparents.org/resources/images/tacobellfoundation.png"/>
          <p:cNvPicPr/>
          <p:nvPr/>
        </p:nvPicPr>
        <p:blipFill>
          <a:blip r:embed="rId15">
            <a:extLst>
              <a:ext uri="{28A0092B-C50C-407E-A947-70E740481C1C}">
                <a14:useLocalDpi xmlns:a14="http://schemas.microsoft.com/office/drawing/2010/main" val="0"/>
              </a:ext>
            </a:extLst>
          </a:blip>
          <a:srcRect/>
          <a:stretch>
            <a:fillRect/>
          </a:stretch>
        </p:blipFill>
        <p:spPr bwMode="auto">
          <a:xfrm>
            <a:off x="3276600" y="3391860"/>
            <a:ext cx="2667000" cy="1680883"/>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spTree>
    <p:extLst>
      <p:ext uri="{BB962C8B-B14F-4D97-AF65-F5344CB8AC3E}">
        <p14:creationId xmlns:p14="http://schemas.microsoft.com/office/powerpoint/2010/main" val="30140667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par>
                          <p:cTn id="13" fill="hold">
                            <p:stCondLst>
                              <p:cond delay="1000"/>
                            </p:stCondLst>
                            <p:childTnLst>
                              <p:par>
                                <p:cTn id="14" presetID="10" presetClass="exit" presetSubtype="0" fill="hold" nodeType="after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childTnLst>
                          </p:cTn>
                        </p:par>
                        <p:par>
                          <p:cTn id="29" fill="hold">
                            <p:stCondLst>
                              <p:cond delay="4000"/>
                            </p:stCondLst>
                            <p:childTnLst>
                              <p:par>
                                <p:cTn id="30" presetID="10" presetClass="exit" presetSubtype="0" fill="hold" nodeType="after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par>
                          <p:cTn id="33" fill="hold">
                            <p:stCondLst>
                              <p:cond delay="4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childTnLst>
                          </p:cTn>
                        </p:par>
                        <p:par>
                          <p:cTn id="37" fill="hold">
                            <p:stCondLst>
                              <p:cond delay="5500"/>
                            </p:stCondLst>
                            <p:childTnLst>
                              <p:par>
                                <p:cTn id="38" presetID="10" presetClass="exit" presetSubtype="0" fill="hold" nodeType="after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par>
                          <p:cTn id="41" fill="hold">
                            <p:stCondLst>
                              <p:cond delay="600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childTnLst>
                                </p:cTn>
                              </p:par>
                            </p:childTnLst>
                          </p:cTn>
                        </p:par>
                        <p:par>
                          <p:cTn id="45" fill="hold">
                            <p:stCondLst>
                              <p:cond delay="7000"/>
                            </p:stCondLst>
                            <p:childTnLst>
                              <p:par>
                                <p:cTn id="46" presetID="10" presetClass="exit" presetSubtype="0" fill="hold" nodeType="after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par>
                          <p:cTn id="49" fill="hold">
                            <p:stCondLst>
                              <p:cond delay="7500"/>
                            </p:stCondLst>
                            <p:childTnLst>
                              <p:par>
                                <p:cTn id="50" presetID="10"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childTnLst>
                          </p:cTn>
                        </p:par>
                        <p:par>
                          <p:cTn id="53" fill="hold">
                            <p:stCondLst>
                              <p:cond delay="8500"/>
                            </p:stCondLst>
                            <p:childTnLst>
                              <p:par>
                                <p:cTn id="54" presetID="10" presetClass="exit" presetSubtype="0" fill="hold" nodeType="after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par>
                          <p:cTn id="57" fill="hold">
                            <p:stCondLst>
                              <p:cond delay="9000"/>
                            </p:stCondLst>
                            <p:childTnLst>
                              <p:par>
                                <p:cTn id="58" presetID="10"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childTnLst>
                                </p:cTn>
                              </p:par>
                            </p:childTnLst>
                          </p:cTn>
                        </p:par>
                        <p:par>
                          <p:cTn id="61" fill="hold">
                            <p:stCondLst>
                              <p:cond delay="10000"/>
                            </p:stCondLst>
                            <p:childTnLst>
                              <p:par>
                                <p:cTn id="62" presetID="10" presetClass="exit" presetSubtype="0" fill="hold" nodeType="after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par>
                          <p:cTn id="65" fill="hold">
                            <p:stCondLst>
                              <p:cond delay="10500"/>
                            </p:stCondLst>
                            <p:childTnLst>
                              <p:par>
                                <p:cTn id="66" presetID="10" presetClass="entr" presetSubtype="0"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childTnLst>
                                </p:cTn>
                              </p:par>
                            </p:childTnLst>
                          </p:cTn>
                        </p:par>
                        <p:par>
                          <p:cTn id="69" fill="hold">
                            <p:stCondLst>
                              <p:cond delay="11500"/>
                            </p:stCondLst>
                            <p:childTnLst>
                              <p:par>
                                <p:cTn id="70" presetID="10" presetClass="exit" presetSubtype="0" fill="hold" nodeType="afterEffect">
                                  <p:stCondLst>
                                    <p:cond delay="0"/>
                                  </p:stCondLst>
                                  <p:childTnLst>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childTnLst>
                          </p:cTn>
                        </p:par>
                        <p:par>
                          <p:cTn id="73" fill="hold">
                            <p:stCondLst>
                              <p:cond delay="12000"/>
                            </p:stCondLst>
                            <p:childTnLst>
                              <p:par>
                                <p:cTn id="74" presetID="10" presetClass="entr" presetSubtype="0"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87890" cy="1400530"/>
          </a:xfrm>
        </p:spPr>
        <p:txBody>
          <a:bodyPr>
            <a:noAutofit/>
          </a:bodyPr>
          <a:lstStyle/>
          <a:p>
            <a:pPr algn="ctr"/>
            <a:r>
              <a:rPr lang="en-US" dirty="0" smtClean="0"/>
              <a:t>Some communities get a “double dose” of marketing</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endParaRPr lang="en-US" sz="3100" baseline="30000" dirty="0" smtClean="0"/>
          </a:p>
          <a:p>
            <a:endParaRPr lang="en-US" sz="3100" baseline="30000" dirty="0"/>
          </a:p>
          <a:p>
            <a:pPr marL="0" indent="0">
              <a:buNone/>
            </a:pPr>
            <a:endParaRPr lang="en-US" sz="3100" dirty="0" smtClean="0"/>
          </a:p>
          <a:p>
            <a:pPr marL="0" indent="0">
              <a:buNone/>
            </a:pPr>
            <a:endParaRPr lang="en-US" dirty="0" smtClean="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38622" t="38975" r="38302" b="33589"/>
          <a:stretch/>
        </p:blipFill>
        <p:spPr bwMode="auto">
          <a:xfrm>
            <a:off x="1828800" y="2209800"/>
            <a:ext cx="5486400" cy="3551197"/>
          </a:xfrm>
          <a:prstGeom prst="rect">
            <a:avLst/>
          </a:prstGeom>
          <a:ln>
            <a:noFill/>
          </a:ln>
          <a:effectLst>
            <a:reflection blurRad="6350" stA="50000" endA="275" endPos="40000" dist="101600" dir="5400000" sy="-100000" algn="bl" rotWithShape="0"/>
            <a:softEdge rad="112500"/>
          </a:effectLst>
          <a:extLst>
            <a:ext uri="{53640926-AAD7-44d8-BBD7-CCE9431645EC}">
              <a14:shadowObscured xmlns:a14="http://schemas.microsoft.com/office/drawing/2010/main" xmlns=""/>
            </a:ext>
          </a:extLst>
        </p:spPr>
      </p:pic>
      <p:sp>
        <p:nvSpPr>
          <p:cNvPr id="5" name="TextBox 4"/>
          <p:cNvSpPr txBox="1"/>
          <p:nvPr/>
        </p:nvSpPr>
        <p:spPr>
          <a:xfrm>
            <a:off x="-552453" y="3200400"/>
            <a:ext cx="9544053" cy="156966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effectLst>
                  <a:outerShdw blurRad="50800" dist="38100" dir="2700000" algn="tl" rotWithShape="0">
                    <a:prstClr val="black">
                      <a:alpha val="40000"/>
                    </a:prstClr>
                  </a:outerShdw>
                </a:effectLst>
              </a:rPr>
              <a:t>Where </a:t>
            </a:r>
            <a:r>
              <a:rPr lang="en-US" sz="3200" b="1" dirty="0" smtClean="0">
                <a:effectLst>
                  <a:outerShdw blurRad="50800" dist="38100" dir="2700000" algn="tl" rotWithShape="0">
                    <a:prstClr val="black">
                      <a:alpha val="40000"/>
                    </a:prstClr>
                  </a:outerShdw>
                </a:effectLst>
              </a:rPr>
              <a:t>children live, play and go to </a:t>
            </a:r>
          </a:p>
          <a:p>
            <a:pPr algn="ctr"/>
            <a:r>
              <a:rPr lang="en-US" sz="3200" b="1" dirty="0" smtClean="0">
                <a:effectLst>
                  <a:outerShdw blurRad="50800" dist="38100" dir="2700000" algn="tl" rotWithShape="0">
                    <a:prstClr val="black">
                      <a:alpha val="40000"/>
                    </a:prstClr>
                  </a:outerShdw>
                </a:effectLst>
              </a:rPr>
              <a:t>school determines how much and what marketing they see</a:t>
            </a:r>
          </a:p>
        </p:txBody>
      </p:sp>
    </p:spTree>
    <p:extLst>
      <p:ext uri="{BB962C8B-B14F-4D97-AF65-F5344CB8AC3E}">
        <p14:creationId xmlns:p14="http://schemas.microsoft.com/office/powerpoint/2010/main" val="19815543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4"/>
                                        </p:tgtEl>
                                        <p:attrNameLst>
                                          <p:attrName>style.opacity</p:attrName>
                                        </p:attrNameLst>
                                      </p:cBhvr>
                                      <p:to>
                                        <p:strVal val="0.5"/>
                                      </p:to>
                                    </p:set>
                                    <p:animEffect filter="image" prLst="opacity: 0.5">
                                      <p:cBhvr rctx="IE">
                                        <p:cTn id="16" dur="indefinite"/>
                                        <p:tgtEl>
                                          <p:spTgt spid="4"/>
                                        </p:tgtEl>
                                      </p:cBhvr>
                                    </p:animEffect>
                                  </p:childTnLst>
                                </p:cTn>
                              </p:par>
                            </p:childTnLst>
                          </p:cTn>
                        </p:par>
                        <p:par>
                          <p:cTn id="17" fill="hold">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839200" cy="1219200"/>
          </a:xfrm>
        </p:spPr>
        <p:txBody>
          <a:bodyPr>
            <a:noAutofit/>
          </a:bodyPr>
          <a:lstStyle/>
          <a:p>
            <a:r>
              <a:rPr lang="en-US" sz="4000" dirty="0" smtClean="0"/>
              <a:t>Food marketers say they want to help parents raise healthy children</a:t>
            </a:r>
            <a:endParaRPr lang="en-US" sz="4000" dirty="0"/>
          </a:p>
        </p:txBody>
      </p:sp>
      <p:sp>
        <p:nvSpPr>
          <p:cNvPr id="4" name="TextBox 3"/>
          <p:cNvSpPr txBox="1"/>
          <p:nvPr/>
        </p:nvSpPr>
        <p:spPr>
          <a:xfrm>
            <a:off x="685800" y="3295590"/>
            <a:ext cx="7786206" cy="1107996"/>
          </a:xfrm>
          <a:prstGeom prst="rect">
            <a:avLst/>
          </a:prstGeom>
          <a:noFill/>
        </p:spPr>
        <p:txBody>
          <a:bodyPr wrap="none" rtlCol="0">
            <a:spAutoFit/>
          </a:bodyPr>
          <a:lstStyle/>
          <a:p>
            <a:pPr algn="ctr"/>
            <a:r>
              <a:rPr lang="en-US" sz="2400" b="1" dirty="0">
                <a:effectLst>
                  <a:outerShdw blurRad="50800" dist="304800" dir="2700000" algn="tl" rotWithShape="0">
                    <a:srgbClr val="000000">
                      <a:alpha val="43000"/>
                    </a:srgbClr>
                  </a:outerShdw>
                </a:effectLst>
              </a:rPr>
              <a:t>Children’s Food and Beverage Advertising </a:t>
            </a:r>
            <a:r>
              <a:rPr lang="en-US" sz="2400" b="1" dirty="0" smtClean="0">
                <a:effectLst>
                  <a:outerShdw blurRad="50800" dist="304800" dir="2700000" algn="tl" rotWithShape="0">
                    <a:srgbClr val="000000">
                      <a:alpha val="43000"/>
                    </a:srgbClr>
                  </a:outerShdw>
                </a:effectLst>
              </a:rPr>
              <a:t>Initiative</a:t>
            </a:r>
          </a:p>
          <a:p>
            <a:pPr algn="ctr"/>
            <a:r>
              <a:rPr lang="en-US" sz="2400" b="1" dirty="0" smtClean="0">
                <a:effectLst>
                  <a:outerShdw blurRad="50800" dist="304800" dir="2700000" algn="tl" rotWithShape="0">
                    <a:srgbClr val="000000">
                      <a:alpha val="43000"/>
                    </a:srgbClr>
                  </a:outerShdw>
                </a:effectLst>
              </a:rPr>
              <a:t>(CFBAI) </a:t>
            </a:r>
            <a:endParaRPr lang="en-US" sz="2400" b="1" dirty="0">
              <a:effectLst>
                <a:outerShdw blurRad="50800" dist="304800" dir="2700000" algn="tl" rotWithShape="0">
                  <a:srgbClr val="000000">
                    <a:alpha val="43000"/>
                  </a:srgbClr>
                </a:outerShdw>
              </a:effectLst>
            </a:endParaRPr>
          </a:p>
          <a:p>
            <a:endParaRPr lang="en-US" dirty="0">
              <a:effectLst>
                <a:outerShdw blurRad="50800" dist="304800" dir="2700000" algn="tl" rotWithShape="0">
                  <a:srgbClr val="000000">
                    <a:alpha val="43000"/>
                  </a:srgbClr>
                </a:outerShdw>
              </a:effectLst>
            </a:endParaRPr>
          </a:p>
        </p:txBody>
      </p:sp>
      <p:sp>
        <p:nvSpPr>
          <p:cNvPr id="5" name="TextBox 4"/>
          <p:cNvSpPr txBox="1"/>
          <p:nvPr/>
        </p:nvSpPr>
        <p:spPr>
          <a:xfrm>
            <a:off x="782171" y="4104184"/>
            <a:ext cx="7315200" cy="707886"/>
          </a:xfrm>
          <a:prstGeom prst="rect">
            <a:avLst/>
          </a:prstGeom>
          <a:noFill/>
        </p:spPr>
        <p:txBody>
          <a:bodyPr wrap="square" rtlCol="0">
            <a:spAutoFit/>
          </a:bodyPr>
          <a:lstStyle/>
          <a:p>
            <a:pPr algn="ctr"/>
            <a:r>
              <a:rPr lang="en-US" sz="2000" dirty="0" smtClean="0">
                <a:effectLst>
                  <a:outerShdw blurRad="50800" dist="355600" dir="2700000" algn="tl" rotWithShape="0">
                    <a:prstClr val="black">
                      <a:alpha val="46000"/>
                    </a:prstClr>
                  </a:outerShdw>
                </a:effectLst>
              </a:rPr>
              <a:t>17 companies pledge to advertise only “better for you” foods in “child-directed” media</a:t>
            </a:r>
            <a:endParaRPr lang="en-US" sz="2000" dirty="0">
              <a:effectLst>
                <a:outerShdw blurRad="50800" dist="355600" dir="2700000" algn="tl" rotWithShape="0">
                  <a:prstClr val="black">
                    <a:alpha val="46000"/>
                  </a:prstClr>
                </a:outerShdw>
              </a:effectLst>
            </a:endParaRPr>
          </a:p>
        </p:txBody>
      </p:sp>
      <p:sp>
        <p:nvSpPr>
          <p:cNvPr id="6" name="TextBox 5"/>
          <p:cNvSpPr txBox="1"/>
          <p:nvPr/>
        </p:nvSpPr>
        <p:spPr>
          <a:xfrm>
            <a:off x="3657600" y="3810000"/>
            <a:ext cx="1982033" cy="461665"/>
          </a:xfrm>
          <a:prstGeom prst="rect">
            <a:avLst/>
          </a:prstGeom>
          <a:noFill/>
        </p:spPr>
        <p:txBody>
          <a:bodyPr wrap="none" rtlCol="0">
            <a:spAutoFit/>
          </a:bodyPr>
          <a:lstStyle/>
          <a:p>
            <a:r>
              <a:rPr lang="en-US" sz="2400" b="1" dirty="0" smtClean="0">
                <a:effectLst>
                  <a:outerShdw blurRad="50800" dist="495300" dir="2700000" algn="tl" rotWithShape="0">
                    <a:prstClr val="black">
                      <a:alpha val="40000"/>
                    </a:prstClr>
                  </a:outerShdw>
                </a:effectLst>
              </a:rPr>
              <a:t>Foods like…</a:t>
            </a:r>
            <a:endParaRPr lang="en-US" sz="2400" b="1" dirty="0">
              <a:effectLst>
                <a:outerShdw blurRad="50800" dist="495300" dir="2700000" algn="tl" rotWithShape="0">
                  <a:prstClr val="black">
                    <a:alpha val="40000"/>
                  </a:prstClr>
                </a:outerShdw>
              </a:effectLst>
            </a:endParaRPr>
          </a:p>
        </p:txBody>
      </p:sp>
      <p:pic>
        <p:nvPicPr>
          <p:cNvPr id="3" name="Picture 2" descr="goldfi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219294"/>
            <a:ext cx="2066406" cy="5248306"/>
          </a:xfrm>
          <a:prstGeom prst="rect">
            <a:avLst/>
          </a:prstGeom>
        </p:spPr>
      </p:pic>
      <p:pic>
        <p:nvPicPr>
          <p:cNvPr id="9" name="Picture 8" descr="Kids cuis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808" y="2999489"/>
            <a:ext cx="3340385" cy="3858511"/>
          </a:xfrm>
          <a:prstGeom prst="rect">
            <a:avLst/>
          </a:prstGeom>
        </p:spPr>
      </p:pic>
      <p:pic>
        <p:nvPicPr>
          <p:cNvPr id="10" name="Picture 9" descr="reese puff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209800"/>
            <a:ext cx="1974972" cy="5486034"/>
          </a:xfrm>
          <a:prstGeom prst="rect">
            <a:avLst/>
          </a:prstGeom>
        </p:spPr>
      </p:pic>
      <p:pic>
        <p:nvPicPr>
          <p:cNvPr id="7" name="Picture 6" descr="gusher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133600"/>
            <a:ext cx="1981200" cy="2734056"/>
          </a:xfrm>
          <a:prstGeom prst="rect">
            <a:avLst/>
          </a:prstGeom>
          <a:effectLst>
            <a:reflection stA="18000" endPos="52000" dist="114300" dir="5400000" sy="-100000" algn="bl" rotWithShape="0"/>
          </a:effectLst>
        </p:spPr>
      </p:pic>
      <p:pic>
        <p:nvPicPr>
          <p:cNvPr id="8" name="Picture 7" descr="Airhead popsicle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0" y="1905000"/>
            <a:ext cx="3048000" cy="304800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426596561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3"/>
                                        </p:tgtEl>
                                      </p:cBhvr>
                                    </p:animEffect>
                                    <p:set>
                                      <p:cBhvr>
                                        <p:cTn id="42" dur="1" fill="hold">
                                          <p:stCondLst>
                                            <p:cond delay="999"/>
                                          </p:stCondLst>
                                        </p:cTn>
                                        <p:tgtEl>
                                          <p:spTgt spid="3"/>
                                        </p:tgtEl>
                                        <p:attrNameLst>
                                          <p:attrName>style.visibility</p:attrName>
                                        </p:attrNameLst>
                                      </p:cBhvr>
                                      <p:to>
                                        <p:strVal val="hidden"/>
                                      </p:to>
                                    </p:se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9"/>
                                        </p:tgtEl>
                                      </p:cBhvr>
                                    </p:animEffect>
                                    <p:set>
                                      <p:cBhvr>
                                        <p:cTn id="51" dur="1" fill="hold">
                                          <p:stCondLst>
                                            <p:cond delay="999"/>
                                          </p:stCondLst>
                                        </p:cTn>
                                        <p:tgtEl>
                                          <p:spTgt spid="9"/>
                                        </p:tgtEl>
                                        <p:attrNameLst>
                                          <p:attrName>style.visibility</p:attrName>
                                        </p:attrNameLst>
                                      </p:cBhvr>
                                      <p:to>
                                        <p:strVal val="hidden"/>
                                      </p:to>
                                    </p:se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00"/>
                                        <p:tgtEl>
                                          <p:spTgt spid="10"/>
                                        </p:tgtEl>
                                      </p:cBhvr>
                                    </p:animEffect>
                                    <p:set>
                                      <p:cBhvr>
                                        <p:cTn id="60" dur="1" fill="hold">
                                          <p:stCondLst>
                                            <p:cond delay="999"/>
                                          </p:stCondLst>
                                        </p:cTn>
                                        <p:tgtEl>
                                          <p:spTgt spid="10"/>
                                        </p:tgtEl>
                                        <p:attrNameLst>
                                          <p:attrName>style.visibility</p:attrName>
                                        </p:attrNameLst>
                                      </p:cBhvr>
                                      <p:to>
                                        <p:strVal val="hidden"/>
                                      </p:to>
                                    </p:se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00"/>
                                        <p:tgtEl>
                                          <p:spTgt spid="7"/>
                                        </p:tgtEl>
                                      </p:cBhvr>
                                    </p:animEffect>
                                    <p:set>
                                      <p:cBhvr>
                                        <p:cTn id="69" dur="1" fill="hold">
                                          <p:stCondLst>
                                            <p:cond delay="999"/>
                                          </p:stCondLst>
                                        </p:cTn>
                                        <p:tgtEl>
                                          <p:spTgt spid="7"/>
                                        </p:tgtEl>
                                        <p:attrNameLst>
                                          <p:attrName>style.visibility</p:attrName>
                                        </p:attrNameLst>
                                      </p:cBhvr>
                                      <p:to>
                                        <p:strVal val="hidden"/>
                                      </p:to>
                                    </p:se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5" grpId="0"/>
      <p:bldP spid="5" grpId="1"/>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792162"/>
          </a:xfrm>
        </p:spPr>
        <p:txBody>
          <a:bodyPr>
            <a:noAutofit/>
          </a:bodyPr>
          <a:lstStyle/>
          <a:p>
            <a:pPr algn="ctr"/>
            <a:r>
              <a:rPr lang="en-US" sz="4000" dirty="0" smtClean="0"/>
              <a:t>What else do they say?</a:t>
            </a:r>
            <a:endParaRPr lang="en-US" sz="4000" dirty="0"/>
          </a:p>
        </p:txBody>
      </p:sp>
      <p:sp>
        <p:nvSpPr>
          <p:cNvPr id="3" name="TextBox 2"/>
          <p:cNvSpPr txBox="1"/>
          <p:nvPr/>
        </p:nvSpPr>
        <p:spPr>
          <a:xfrm>
            <a:off x="2552700" y="5431759"/>
            <a:ext cx="4042543" cy="369332"/>
          </a:xfrm>
          <a:prstGeom prst="rect">
            <a:avLst/>
          </a:prstGeom>
          <a:noFill/>
        </p:spPr>
        <p:txBody>
          <a:bodyPr wrap="none" rtlCol="0">
            <a:spAutoFit/>
          </a:bodyPr>
          <a:lstStyle/>
          <a:p>
            <a:r>
              <a:rPr lang="en-US" dirty="0"/>
              <a:t>“First off, we don’t sell junk food…” </a:t>
            </a: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l="50801" t="22307" r="21795" b="41026"/>
          <a:stretch/>
        </p:blipFill>
        <p:spPr bwMode="auto">
          <a:xfrm>
            <a:off x="3127355" y="2286000"/>
            <a:ext cx="2889291" cy="2416191"/>
          </a:xfrm>
          <a:prstGeom prst="rect">
            <a:avLst/>
          </a:prstGeom>
          <a:ln>
            <a:noFill/>
          </a:ln>
          <a:effectLst>
            <a:softEdge rad="112500"/>
          </a:effectLst>
          <a:extLst>
            <a:ext uri="{53640926-AAD7-44d8-BBD7-CCE9431645EC}">
              <a14:shadowObscured xmlns:a14="http://schemas.microsoft.com/office/drawing/2010/main" xmlns=""/>
            </a:ext>
          </a:extLst>
        </p:spPr>
      </p:pic>
      <p:sp>
        <p:nvSpPr>
          <p:cNvPr id="6" name="TextBox 5"/>
          <p:cNvSpPr txBox="1"/>
          <p:nvPr/>
        </p:nvSpPr>
        <p:spPr>
          <a:xfrm>
            <a:off x="2180247" y="5758046"/>
            <a:ext cx="4783506" cy="369332"/>
          </a:xfrm>
          <a:prstGeom prst="rect">
            <a:avLst/>
          </a:prstGeom>
          <a:noFill/>
        </p:spPr>
        <p:txBody>
          <a:bodyPr wrap="none" rtlCol="0">
            <a:spAutoFit/>
          </a:bodyPr>
          <a:lstStyle/>
          <a:p>
            <a:r>
              <a:rPr lang="en-US" dirty="0"/>
              <a:t>“And we are not marketing food to kids.” </a:t>
            </a:r>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l="1818" t="9975" r="3100" b="3574"/>
          <a:stretch/>
        </p:blipFill>
        <p:spPr bwMode="auto">
          <a:xfrm>
            <a:off x="2552700" y="2353039"/>
            <a:ext cx="4038600" cy="2295161"/>
          </a:xfrm>
          <a:prstGeom prst="rect">
            <a:avLst/>
          </a:prstGeom>
          <a:ln>
            <a:noFill/>
          </a:ln>
          <a:effectLst>
            <a:softEdge rad="112500"/>
          </a:effectLst>
          <a:extLst>
            <a:ext uri="{53640926-AAD7-44d8-BBD7-CCE9431645EC}">
              <a14:shadowObscured xmlns:a14="http://schemas.microsoft.com/office/drawing/2010/main" xmlns=""/>
            </a:ext>
          </a:extLst>
        </p:spPr>
      </p:pic>
      <p:sp>
        <p:nvSpPr>
          <p:cNvPr id="9" name="TextBox 8"/>
          <p:cNvSpPr txBox="1"/>
          <p:nvPr/>
        </p:nvSpPr>
        <p:spPr>
          <a:xfrm>
            <a:off x="2570222" y="6084332"/>
            <a:ext cx="3973789" cy="369332"/>
          </a:xfrm>
          <a:prstGeom prst="rect">
            <a:avLst/>
          </a:prstGeom>
          <a:noFill/>
        </p:spPr>
        <p:txBody>
          <a:bodyPr wrap="none" rtlCol="0">
            <a:spAutoFit/>
          </a:bodyPr>
          <a:lstStyle/>
          <a:p>
            <a:r>
              <a:rPr lang="en-US" dirty="0"/>
              <a:t>“We are not marketing in schools” </a:t>
            </a:r>
          </a:p>
        </p:txBody>
      </p:sp>
      <p:sp>
        <p:nvSpPr>
          <p:cNvPr id="12" name="TextBox 11"/>
          <p:cNvSpPr txBox="1"/>
          <p:nvPr/>
        </p:nvSpPr>
        <p:spPr>
          <a:xfrm>
            <a:off x="386614" y="5132568"/>
            <a:ext cx="4814138" cy="369332"/>
          </a:xfrm>
          <a:prstGeom prst="rect">
            <a:avLst/>
          </a:prstGeom>
          <a:noFill/>
        </p:spPr>
        <p:txBody>
          <a:bodyPr wrap="none" rtlCol="0">
            <a:spAutoFit/>
          </a:bodyPr>
          <a:lstStyle/>
          <a:p>
            <a:r>
              <a:rPr lang="en-US" dirty="0" smtClean="0">
                <a:solidFill>
                  <a:schemeClr val="tx2"/>
                </a:solidFill>
              </a:rPr>
              <a:t>Former McDonald’s CEO, Don Thompson:</a:t>
            </a:r>
            <a:endParaRPr lang="en-US" dirty="0">
              <a:solidFill>
                <a:schemeClr val="tx2"/>
              </a:solidFill>
            </a:endParaRPr>
          </a:p>
        </p:txBody>
      </p:sp>
      <p:pic>
        <p:nvPicPr>
          <p:cNvPr id="4" name="Picture 3" descr="ronald in school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9900" y="1447800"/>
            <a:ext cx="3124200" cy="3124200"/>
          </a:xfrm>
          <a:prstGeom prst="rect">
            <a:avLst/>
          </a:prstGeom>
          <a:effectLst>
            <a:softEdge rad="177800"/>
          </a:effectLst>
        </p:spPr>
      </p:pic>
      <p:sp>
        <p:nvSpPr>
          <p:cNvPr id="8" name="TextBox 7"/>
          <p:cNvSpPr txBox="1"/>
          <p:nvPr/>
        </p:nvSpPr>
        <p:spPr>
          <a:xfrm>
            <a:off x="3200400" y="4572000"/>
            <a:ext cx="1790349" cy="276999"/>
          </a:xfrm>
          <a:prstGeom prst="rect">
            <a:avLst/>
          </a:prstGeom>
          <a:noFill/>
        </p:spPr>
        <p:txBody>
          <a:bodyPr wrap="none" rtlCol="0">
            <a:spAutoFit/>
          </a:bodyPr>
          <a:lstStyle/>
          <a:p>
            <a:r>
              <a:rPr lang="en-US" sz="1200" dirty="0" smtClean="0"/>
              <a:t>Credit: </a:t>
            </a:r>
            <a:r>
              <a:rPr lang="en-US" sz="1200" dirty="0" err="1" smtClean="0"/>
              <a:t>Instituto</a:t>
            </a:r>
            <a:r>
              <a:rPr lang="en-US" sz="1200" dirty="0" smtClean="0"/>
              <a:t> Alana</a:t>
            </a:r>
            <a:endParaRPr lang="en-US" sz="1200" dirty="0"/>
          </a:p>
        </p:txBody>
      </p:sp>
    </p:spTree>
    <p:extLst>
      <p:ext uri="{BB962C8B-B14F-4D97-AF65-F5344CB8AC3E}">
        <p14:creationId xmlns:p14="http://schemas.microsoft.com/office/powerpoint/2010/main" val="27543919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2" presetClass="exit" presetSubtype="2" fill="hold" grpId="1" nodeType="withEffect">
                                  <p:stCondLst>
                                    <p:cond delay="0"/>
                                  </p:stCondLst>
                                  <p:childTnLst>
                                    <p:anim calcmode="lin" valueType="num">
                                      <p:cBhvr additive="base">
                                        <p:cTn id="28" dur="500"/>
                                        <p:tgtEl>
                                          <p:spTgt spid="3"/>
                                        </p:tgtEl>
                                        <p:attrNameLst>
                                          <p:attrName>ppt_x</p:attrName>
                                        </p:attrNameLst>
                                      </p:cBhvr>
                                      <p:tavLst>
                                        <p:tav tm="0">
                                          <p:val>
                                            <p:strVal val="ppt_x"/>
                                          </p:val>
                                        </p:tav>
                                        <p:tav tm="100000">
                                          <p:val>
                                            <p:strVal val="1+ppt_w/2"/>
                                          </p:val>
                                        </p:tav>
                                      </p:tavLst>
                                    </p:anim>
                                    <p:anim calcmode="lin" valueType="num">
                                      <p:cBhvr additive="base">
                                        <p:cTn id="29" dur="500"/>
                                        <p:tgtEl>
                                          <p:spTgt spid="3"/>
                                        </p:tgtEl>
                                        <p:attrNameLst>
                                          <p:attrName>ppt_y</p:attrName>
                                        </p:attrNameLst>
                                      </p:cBhvr>
                                      <p:tavLst>
                                        <p:tav tm="0">
                                          <p:val>
                                            <p:strVal val="ppt_y"/>
                                          </p:val>
                                        </p:tav>
                                        <p:tav tm="100000">
                                          <p:val>
                                            <p:strVal val="ppt_y"/>
                                          </p:val>
                                        </p:tav>
                                      </p:tavLst>
                                    </p:anim>
                                    <p:set>
                                      <p:cBhvr>
                                        <p:cTn id="30" dur="1" fill="hold">
                                          <p:stCondLst>
                                            <p:cond delay="499"/>
                                          </p:stCondLst>
                                        </p:cTn>
                                        <p:tgtEl>
                                          <p:spTgt spid="3"/>
                                        </p:tgtEl>
                                        <p:attrNameLst>
                                          <p:attrName>style.visibility</p:attrName>
                                        </p:attrNameLst>
                                      </p:cBhvr>
                                      <p:to>
                                        <p:strVal val="hidden"/>
                                      </p:to>
                                    </p:set>
                                  </p:child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0-#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10" presetClass="entr" presetSubtype="0" fill="hold" nodeType="afterEffect">
                                  <p:stCondLst>
                                    <p:cond delay="1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xit" presetSubtype="2"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1+ppt_w/2"/>
                                          </p:val>
                                        </p:tav>
                                      </p:tavLst>
                                    </p:anim>
                                    <p:anim calcmode="lin" valueType="num">
                                      <p:cBhvr additive="base">
                                        <p:cTn id="44" dur="500"/>
                                        <p:tgtEl>
                                          <p:spTgt spid="6"/>
                                        </p:tgtEl>
                                        <p:attrNameLst>
                                          <p:attrName>ppt_y</p:attrName>
                                        </p:attrNameLst>
                                      </p:cBhvr>
                                      <p:tavLst>
                                        <p:tav tm="0">
                                          <p:val>
                                            <p:strVal val="ppt_y"/>
                                          </p:val>
                                        </p:tav>
                                        <p:tav tm="100000">
                                          <p:val>
                                            <p:strVal val="ppt_y"/>
                                          </p:val>
                                        </p:tav>
                                      </p:tavLst>
                                    </p:anim>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childTnLst>
                          </p:cTn>
                        </p:par>
                        <p:par>
                          <p:cTn id="49" fill="hold">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0-#ppt_w/2"/>
                                          </p:val>
                                        </p:tav>
                                        <p:tav tm="100000">
                                          <p:val>
                                            <p:strVal val="#ppt_x"/>
                                          </p:val>
                                        </p:tav>
                                      </p:tavLst>
                                    </p:anim>
                                    <p:anim calcmode="lin" valueType="num">
                                      <p:cBhvr additive="base">
                                        <p:cTn id="53" dur="500" fill="hold"/>
                                        <p:tgtEl>
                                          <p:spTgt spid="9"/>
                                        </p:tgtEl>
                                        <p:attrNameLst>
                                          <p:attrName>ppt_y</p:attrName>
                                        </p:attrNameLst>
                                      </p:cBhvr>
                                      <p:tavLst>
                                        <p:tav tm="0">
                                          <p:val>
                                            <p:strVal val="#ppt_y"/>
                                          </p:val>
                                        </p:tav>
                                        <p:tav tm="100000">
                                          <p:val>
                                            <p:strVal val="#ppt_y"/>
                                          </p:val>
                                        </p:tav>
                                      </p:tavLst>
                                    </p:anim>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6" grpId="0"/>
      <p:bldP spid="6" grpId="1"/>
      <p:bldP spid="9" grpId="0"/>
      <p:bldP spid="12"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74638"/>
            <a:ext cx="8763000" cy="792162"/>
          </a:xfrm>
        </p:spPr>
        <p:txBody>
          <a:bodyPr>
            <a:noAutofit/>
          </a:bodyPr>
          <a:lstStyle/>
          <a:p>
            <a:pPr algn="ctr"/>
            <a:r>
              <a:rPr lang="en-US" sz="4000" dirty="0" smtClean="0"/>
              <a:t>Or they don’t advertise to kids</a:t>
            </a:r>
            <a:endParaRPr lang="en-US" sz="4000" dirty="0"/>
          </a:p>
        </p:txBody>
      </p:sp>
      <p:sp>
        <p:nvSpPr>
          <p:cNvPr id="2" name="TextBox 1"/>
          <p:cNvSpPr txBox="1"/>
          <p:nvPr/>
        </p:nvSpPr>
        <p:spPr>
          <a:xfrm>
            <a:off x="342900" y="5257800"/>
            <a:ext cx="8458200" cy="1415772"/>
          </a:xfrm>
          <a:prstGeom prst="rect">
            <a:avLst/>
          </a:prstGeom>
          <a:noFill/>
        </p:spPr>
        <p:txBody>
          <a:bodyPr wrap="square" rtlCol="0">
            <a:spAutoFit/>
          </a:bodyPr>
          <a:lstStyle/>
          <a:p>
            <a:r>
              <a:rPr lang="en-US" sz="2400" dirty="0"/>
              <a:t>“We commit to market responsibly, including no </a:t>
            </a:r>
            <a:r>
              <a:rPr lang="en-US" sz="2400" dirty="0" smtClean="0"/>
              <a:t>advertising to </a:t>
            </a:r>
            <a:r>
              <a:rPr lang="en-US" sz="2400" dirty="0"/>
              <a:t>children under 12 anywhere in the world.” </a:t>
            </a:r>
          </a:p>
          <a:p>
            <a:pPr algn="ctr"/>
            <a:r>
              <a:rPr lang="en-US" sz="2000" dirty="0">
                <a:latin typeface="+mj-lt"/>
              </a:rPr>
              <a:t>-Coca-Cola’s pledge to </a:t>
            </a:r>
            <a:r>
              <a:rPr lang="en-US" sz="2000" dirty="0" smtClean="0">
                <a:latin typeface="+mj-lt"/>
              </a:rPr>
              <a:t>help “</a:t>
            </a:r>
            <a:r>
              <a:rPr lang="en-US" sz="2000" dirty="0">
                <a:latin typeface="+mj-lt"/>
              </a:rPr>
              <a:t>beat obesity</a:t>
            </a:r>
            <a:r>
              <a:rPr lang="en-US" sz="2000" dirty="0" smtClean="0">
                <a:latin typeface="+mj-lt"/>
              </a:rPr>
              <a:t>”</a:t>
            </a:r>
            <a:endParaRPr lang="en-US" sz="2000" dirty="0">
              <a:latin typeface="+mj-lt"/>
            </a:endParaRPr>
          </a:p>
          <a:p>
            <a:endParaRPr lang="en-US" dirty="0"/>
          </a:p>
        </p:txBody>
      </p:sp>
      <p:pic>
        <p:nvPicPr>
          <p:cNvPr id="5" name="Picture 4" descr="Birds and co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025" y="1446681"/>
            <a:ext cx="3995821" cy="2974038"/>
          </a:xfrm>
          <a:prstGeom prst="rect">
            <a:avLst/>
          </a:prstGeom>
          <a:effectLst>
            <a:reflection stA="50000" endPos="40000" dist="152400" dir="5400000" sy="-100000" algn="bl" rotWithShape="0"/>
          </a:effectLst>
        </p:spPr>
      </p:pic>
      <p:pic>
        <p:nvPicPr>
          <p:cNvPr id="7" name="Picture 6" descr="Cke be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500" y="1143000"/>
            <a:ext cx="5059000" cy="3369907"/>
          </a:xfrm>
          <a:prstGeom prst="rect">
            <a:avLst/>
          </a:prstGeom>
          <a:effectLst>
            <a:reflection stA="50000" endPos="45000" dist="165100" dir="5400000" sy="-100000" algn="bl" rotWithShape="0"/>
          </a:effectLst>
        </p:spPr>
      </p:pic>
      <p:pic>
        <p:nvPicPr>
          <p:cNvPr id="8" name="Picture 7" descr="KidsCokeRa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650" y="1193800"/>
            <a:ext cx="4838700" cy="3225800"/>
          </a:xfrm>
          <a:prstGeom prst="rect">
            <a:avLst/>
          </a:prstGeom>
          <a:effectLst>
            <a:reflection stA="50000" endPos="20000" dist="165100" dir="5400000" sy="-100000" algn="bl" rotWithShape="0"/>
          </a:effectLst>
        </p:spPr>
      </p:pic>
      <p:sp>
        <p:nvSpPr>
          <p:cNvPr id="9" name="TextBox 8"/>
          <p:cNvSpPr txBox="1"/>
          <p:nvPr/>
        </p:nvSpPr>
        <p:spPr>
          <a:xfrm>
            <a:off x="1981200" y="4572000"/>
            <a:ext cx="3581400" cy="276999"/>
          </a:xfrm>
          <a:prstGeom prst="rect">
            <a:avLst/>
          </a:prstGeom>
          <a:noFill/>
        </p:spPr>
        <p:txBody>
          <a:bodyPr wrap="square" rtlCol="0">
            <a:spAutoFit/>
          </a:bodyPr>
          <a:lstStyle/>
          <a:p>
            <a:r>
              <a:rPr lang="en-US" sz="1200" dirty="0" smtClean="0"/>
              <a:t>Credit: Vienna City Marathon/Leo Hagan</a:t>
            </a:r>
            <a:endParaRPr lang="en-US" sz="1200" dirty="0"/>
          </a:p>
        </p:txBody>
      </p:sp>
    </p:spTree>
    <p:extLst>
      <p:ext uri="{BB962C8B-B14F-4D97-AF65-F5344CB8AC3E}">
        <p14:creationId xmlns:p14="http://schemas.microsoft.com/office/powerpoint/2010/main" val="31662331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76400"/>
          </a:xfrm>
        </p:spPr>
        <p:txBody>
          <a:bodyPr>
            <a:normAutofit/>
          </a:bodyPr>
          <a:lstStyle/>
          <a:p>
            <a:pPr algn="ctr"/>
            <a:r>
              <a:rPr lang="en-US" dirty="0" smtClean="0"/>
              <a:t>But targeting children is good for business…</a:t>
            </a:r>
            <a:endParaRPr lang="en-US" dirty="0"/>
          </a:p>
        </p:txBody>
      </p:sp>
      <p:sp>
        <p:nvSpPr>
          <p:cNvPr id="4" name="TextBox 3"/>
          <p:cNvSpPr txBox="1"/>
          <p:nvPr/>
        </p:nvSpPr>
        <p:spPr>
          <a:xfrm>
            <a:off x="3276600" y="1828800"/>
            <a:ext cx="5486400" cy="2123658"/>
          </a:xfrm>
          <a:prstGeom prst="rect">
            <a:avLst/>
          </a:prstGeom>
          <a:noFill/>
          <a:effectLst>
            <a:outerShdw blurRad="50800" dist="635000" dir="2700000" algn="tl" rotWithShape="0">
              <a:srgbClr val="000000">
                <a:alpha val="43000"/>
              </a:srgbClr>
            </a:outerShdw>
          </a:effectLst>
        </p:spPr>
        <p:txBody>
          <a:bodyPr wrap="square" rtlCol="0">
            <a:spAutoFit/>
          </a:bodyPr>
          <a:lstStyle/>
          <a:p>
            <a:r>
              <a:rPr lang="en-US" dirty="0" smtClean="0"/>
              <a:t>“It isn’t enough to just advertise on television… You’ve got to reach kids throughout their day – in school, as they’re shopping at the mall… or the movies. You’ve got to become part of the fabric of their lives.”</a:t>
            </a:r>
          </a:p>
          <a:p>
            <a:pPr algn="ctr"/>
            <a:endParaRPr lang="en-US" dirty="0"/>
          </a:p>
          <a:p>
            <a:r>
              <a:rPr lang="en-US" sz="1200" dirty="0" smtClean="0"/>
              <a:t>                                                      - Corporate marketer Sharon </a:t>
            </a:r>
            <a:r>
              <a:rPr lang="en-US" sz="1200" dirty="0" err="1" smtClean="0"/>
              <a:t>Beder</a:t>
            </a:r>
            <a:r>
              <a:rPr lang="en-US" sz="1200" dirty="0" smtClean="0"/>
              <a:t>, 			quoted in the book </a:t>
            </a:r>
            <a:r>
              <a:rPr lang="en-US" sz="1200" i="1" dirty="0" smtClean="0"/>
              <a:t>Global Spin</a:t>
            </a:r>
            <a:endParaRPr lang="en-US" sz="1200" dirty="0" smtClean="0"/>
          </a:p>
        </p:txBody>
      </p:sp>
      <p:sp>
        <p:nvSpPr>
          <p:cNvPr id="5" name="TextBox 4"/>
          <p:cNvSpPr txBox="1"/>
          <p:nvPr/>
        </p:nvSpPr>
        <p:spPr>
          <a:xfrm>
            <a:off x="228600" y="3429000"/>
            <a:ext cx="4476819" cy="1107996"/>
          </a:xfrm>
          <a:prstGeom prst="rect">
            <a:avLst/>
          </a:prstGeom>
          <a:noFill/>
          <a:effectLst>
            <a:outerShdw blurRad="50800" dist="635000" dir="2700000" algn="tl" rotWithShape="0">
              <a:srgbClr val="000000">
                <a:alpha val="43000"/>
              </a:srgbClr>
            </a:outerShdw>
          </a:effectLst>
        </p:spPr>
        <p:txBody>
          <a:bodyPr wrap="none" rtlCol="0">
            <a:spAutoFit/>
          </a:bodyPr>
          <a:lstStyle/>
          <a:p>
            <a:r>
              <a:rPr lang="en-US" dirty="0" smtClean="0"/>
              <a:t>They aren’t children so much as what I </a:t>
            </a:r>
          </a:p>
          <a:p>
            <a:r>
              <a:rPr lang="en-US" dirty="0"/>
              <a:t>l</a:t>
            </a:r>
            <a:r>
              <a:rPr lang="en-US" dirty="0" smtClean="0"/>
              <a:t>ike to call ‘evolving consumers.’”</a:t>
            </a:r>
          </a:p>
          <a:p>
            <a:endParaRPr lang="en-US" dirty="0"/>
          </a:p>
          <a:p>
            <a:r>
              <a:rPr lang="en-US" sz="1200" dirty="0" smtClean="0"/>
              <a:t>                                              - CEO of Prism Communications</a:t>
            </a:r>
            <a:endParaRPr lang="en-US" sz="1200" dirty="0"/>
          </a:p>
        </p:txBody>
      </p:sp>
      <p:sp>
        <p:nvSpPr>
          <p:cNvPr id="6" name="TextBox 5"/>
          <p:cNvSpPr txBox="1"/>
          <p:nvPr/>
        </p:nvSpPr>
        <p:spPr>
          <a:xfrm>
            <a:off x="3848731" y="4876800"/>
            <a:ext cx="4990469" cy="1477328"/>
          </a:xfrm>
          <a:prstGeom prst="rect">
            <a:avLst/>
          </a:prstGeom>
          <a:noFill/>
          <a:effectLst>
            <a:outerShdw blurRad="50800" dist="635000" dir="2700000" algn="tl" rotWithShape="0">
              <a:srgbClr val="000000">
                <a:alpha val="43000"/>
              </a:srgbClr>
            </a:outerShdw>
          </a:effectLst>
        </p:spPr>
        <p:txBody>
          <a:bodyPr wrap="none" rtlCol="0">
            <a:spAutoFit/>
          </a:bodyPr>
          <a:lstStyle/>
          <a:p>
            <a:r>
              <a:rPr lang="en-US" dirty="0" smtClean="0"/>
              <a:t>“We’re relying on the kid to </a:t>
            </a:r>
          </a:p>
          <a:p>
            <a:r>
              <a:rPr lang="en-US" dirty="0"/>
              <a:t>p</a:t>
            </a:r>
            <a:r>
              <a:rPr lang="en-US" dirty="0" smtClean="0"/>
              <a:t>ester the mom to buy the product, </a:t>
            </a:r>
          </a:p>
          <a:p>
            <a:r>
              <a:rPr lang="en-US" dirty="0"/>
              <a:t>r</a:t>
            </a:r>
            <a:r>
              <a:rPr lang="en-US" dirty="0" smtClean="0"/>
              <a:t>ather than going straight to the mom.”</a:t>
            </a:r>
          </a:p>
          <a:p>
            <a:endParaRPr lang="en-US" dirty="0"/>
          </a:p>
          <a:p>
            <a:r>
              <a:rPr lang="en-US" dirty="0" smtClean="0"/>
              <a:t>                             </a:t>
            </a:r>
            <a:r>
              <a:rPr lang="en-US" sz="1200" dirty="0" smtClean="0"/>
              <a:t>-Barbara Martino, advertising executive</a:t>
            </a:r>
            <a:endParaRPr lang="en-US" sz="1200" dirty="0"/>
          </a:p>
        </p:txBody>
      </p:sp>
    </p:spTree>
    <p:extLst>
      <p:ext uri="{BB962C8B-B14F-4D97-AF65-F5344CB8AC3E}">
        <p14:creationId xmlns:p14="http://schemas.microsoft.com/office/powerpoint/2010/main" val="158780937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1000"/>
                                        <p:tgtEl>
                                          <p:spTgt spid="4"/>
                                        </p:tgtEl>
                                      </p:cBhvr>
                                    </p:animEffect>
                                    <p:set>
                                      <p:cBhvr>
                                        <p:cTn id="17" dur="1" fill="hold">
                                          <p:stCondLst>
                                            <p:cond delay="999"/>
                                          </p:stCondLst>
                                        </p:cTn>
                                        <p:tgtEl>
                                          <p:spTgt spid="4"/>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2" nodeType="clickEffect">
                                  <p:stCondLst>
                                    <p:cond delay="0"/>
                                  </p:stCondLst>
                                  <p:childTnLst>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5" grpId="0"/>
      <p:bldP spid="5" grpId="2"/>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8278290" cy="1400530"/>
          </a:xfrm>
        </p:spPr>
        <p:txBody>
          <a:bodyPr/>
          <a:lstStyle/>
          <a:p>
            <a:r>
              <a:rPr lang="en-US" dirty="0"/>
              <a:t>Most children </a:t>
            </a:r>
            <a:r>
              <a:rPr lang="en-US" dirty="0" smtClean="0"/>
              <a:t>have poor diets</a:t>
            </a:r>
            <a:endParaRPr lang="en-US" dirty="0"/>
          </a:p>
        </p:txBody>
      </p:sp>
      <p:graphicFrame>
        <p:nvGraphicFramePr>
          <p:cNvPr id="4" name="Chart 3"/>
          <p:cNvGraphicFramePr/>
          <p:nvPr>
            <p:extLst>
              <p:ext uri="{D42A27DB-BD31-4B8C-83A1-F6EECF244321}">
                <p14:modId xmlns:p14="http://schemas.microsoft.com/office/powerpoint/2010/main" val="1654748634"/>
              </p:ext>
            </p:extLst>
          </p:nvPr>
        </p:nvGraphicFramePr>
        <p:xfrm>
          <a:off x="1181100" y="1828800"/>
          <a:ext cx="6781800" cy="45212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892557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What do parents think?</a:t>
            </a:r>
            <a:endParaRPr lang="en-US" dirty="0"/>
          </a:p>
        </p:txBody>
      </p:sp>
      <p:sp>
        <p:nvSpPr>
          <p:cNvPr id="4" name="Content Placeholder 2"/>
          <p:cNvSpPr txBox="1">
            <a:spLocks/>
          </p:cNvSpPr>
          <p:nvPr/>
        </p:nvSpPr>
        <p:spPr>
          <a:xfrm>
            <a:off x="2209800" y="3733800"/>
            <a:ext cx="6711654" cy="1981200"/>
          </a:xfrm>
          <a:prstGeom prst="rect">
            <a:avLst/>
          </a:prstGeom>
          <a:effectLst>
            <a:outerShdw blurRad="50800" dist="520700" dir="2700000" algn="tl" rotWithShape="0">
              <a:srgbClr val="000000">
                <a:alpha val="43000"/>
              </a:srgbClr>
            </a:outerShdw>
          </a:effectLst>
        </p:spPr>
        <p:txBody>
          <a:bodyPr vert="horz" lIns="91440" tIns="45720" rIns="91440" bIns="45720" rtlCol="0">
            <a:normAutofit fontScale="92500" lnSpcReduction="10000"/>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endParaRPr lang="en-US" dirty="0" smtClean="0"/>
          </a:p>
          <a:p>
            <a:pPr marL="0" indent="0" algn="ctr">
              <a:buFont typeface="Wingdings 3" charset="2"/>
              <a:buNone/>
            </a:pPr>
            <a:endParaRPr lang="en-US" dirty="0" smtClean="0"/>
          </a:p>
          <a:p>
            <a:pPr marL="0" indent="0">
              <a:buFont typeface="Wingdings 3" charset="2"/>
              <a:buNone/>
            </a:pPr>
            <a:r>
              <a:rPr lang="en-US" dirty="0" smtClean="0"/>
              <a:t>“You can’t control where they’re going to be and what they’re going to eat every minute.  You can’t blame it all on the parents.”</a:t>
            </a:r>
          </a:p>
          <a:p>
            <a:pPr marL="0" indent="0" algn="ctr">
              <a:buFont typeface="Wingdings 3" charset="2"/>
              <a:buNone/>
            </a:pPr>
            <a:r>
              <a:rPr lang="en-US" sz="1600" dirty="0" smtClean="0"/>
              <a:t>                                              -</a:t>
            </a:r>
            <a:r>
              <a:rPr lang="en-US" sz="1500" dirty="0" smtClean="0"/>
              <a:t>Concerned parent, Rudd Center interview</a:t>
            </a:r>
            <a:endParaRPr lang="en-US" sz="1500" dirty="0"/>
          </a:p>
        </p:txBody>
      </p:sp>
      <p:sp>
        <p:nvSpPr>
          <p:cNvPr id="6" name="TextBox 5"/>
          <p:cNvSpPr txBox="1"/>
          <p:nvPr/>
        </p:nvSpPr>
        <p:spPr>
          <a:xfrm>
            <a:off x="228600" y="2057400"/>
            <a:ext cx="7888698" cy="1323439"/>
          </a:xfrm>
          <a:prstGeom prst="rect">
            <a:avLst/>
          </a:prstGeom>
          <a:noFill/>
          <a:effectLst>
            <a:outerShdw blurRad="50800" dist="520700" dir="2700000" algn="tl" rotWithShape="0">
              <a:srgbClr val="000000">
                <a:alpha val="43000"/>
              </a:srgbClr>
            </a:outerShdw>
          </a:effectLst>
        </p:spPr>
        <p:txBody>
          <a:bodyPr wrap="none" rtlCol="0">
            <a:spAutoFit/>
          </a:bodyPr>
          <a:lstStyle/>
          <a:p>
            <a:r>
              <a:rPr lang="en-US" dirty="0" smtClean="0"/>
              <a:t>“[My kids] are bombarded. Every day, every minute. </a:t>
            </a:r>
          </a:p>
          <a:p>
            <a:r>
              <a:rPr lang="en-US" dirty="0" smtClean="0"/>
              <a:t>The only time they are not bombarded with all these ads about food</a:t>
            </a:r>
          </a:p>
          <a:p>
            <a:r>
              <a:rPr lang="en-US" dirty="0"/>
              <a:t>i</a:t>
            </a:r>
            <a:r>
              <a:rPr lang="en-US" dirty="0" smtClean="0"/>
              <a:t>s when they are sleeping. It is constant.”</a:t>
            </a:r>
          </a:p>
          <a:p>
            <a:r>
              <a:rPr lang="en-US" sz="1200" dirty="0" smtClean="0"/>
              <a:t>              </a:t>
            </a:r>
          </a:p>
          <a:p>
            <a:r>
              <a:rPr lang="en-US" sz="1200" dirty="0"/>
              <a:t> </a:t>
            </a:r>
            <a:r>
              <a:rPr lang="en-US" sz="1200" dirty="0" smtClean="0"/>
              <a:t>                                                                     -</a:t>
            </a:r>
            <a:r>
              <a:rPr lang="en-US" sz="1400" dirty="0" smtClean="0"/>
              <a:t>Concerned parent, Rudd Center interview</a:t>
            </a:r>
            <a:endParaRPr lang="en-US" sz="1400" dirty="0"/>
          </a:p>
        </p:txBody>
      </p:sp>
    </p:spTree>
    <p:extLst>
      <p:ext uri="{BB962C8B-B14F-4D97-AF65-F5344CB8AC3E}">
        <p14:creationId xmlns:p14="http://schemas.microsoft.com/office/powerpoint/2010/main" val="426285011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85800" y="2133600"/>
            <a:ext cx="7848600" cy="1815882"/>
          </a:xfrm>
          <a:prstGeom prst="rect">
            <a:avLst/>
          </a:prstGeom>
        </p:spPr>
        <p:txBody>
          <a:bodyPr wrap="square">
            <a:spAutoFit/>
          </a:bodyPr>
          <a:lstStyle/>
          <a:p>
            <a:r>
              <a:rPr lang="en-US" sz="3600" dirty="0">
                <a:solidFill>
                  <a:schemeClr val="tx2"/>
                </a:solidFill>
                <a:effectLst>
                  <a:outerShdw blurRad="50800" dist="889000" dir="900000" algn="tl" rotWithShape="0">
                    <a:srgbClr val="000000">
                      <a:alpha val="12000"/>
                    </a:srgbClr>
                  </a:outerShdw>
                </a:effectLst>
              </a:rPr>
              <a:t>What can </a:t>
            </a:r>
            <a:r>
              <a:rPr lang="en-US" sz="4000" b="1" dirty="0">
                <a:solidFill>
                  <a:schemeClr val="tx2"/>
                </a:solidFill>
                <a:effectLst>
                  <a:outerShdw blurRad="50800" dist="889000" dir="900000" algn="tl" rotWithShape="0">
                    <a:srgbClr val="000000">
                      <a:alpha val="12000"/>
                    </a:srgbClr>
                  </a:outerShdw>
                </a:effectLst>
              </a:rPr>
              <a:t>YOU</a:t>
            </a:r>
            <a:r>
              <a:rPr lang="en-US" sz="3600" dirty="0">
                <a:solidFill>
                  <a:schemeClr val="tx2"/>
                </a:solidFill>
                <a:effectLst>
                  <a:outerShdw blurRad="50800" dist="889000" dir="900000" algn="tl" rotWithShape="0">
                    <a:srgbClr val="000000">
                      <a:alpha val="12000"/>
                    </a:srgbClr>
                  </a:outerShdw>
                </a:effectLst>
              </a:rPr>
              <a:t> do to </a:t>
            </a:r>
            <a:r>
              <a:rPr lang="en-US" sz="3600" dirty="0" smtClean="0">
                <a:solidFill>
                  <a:schemeClr val="tx2"/>
                </a:solidFill>
                <a:effectLst>
                  <a:outerShdw blurRad="50800" dist="889000" dir="900000" algn="tl" rotWithShape="0">
                    <a:srgbClr val="000000">
                      <a:alpha val="12000"/>
                    </a:srgbClr>
                  </a:outerShdw>
                </a:effectLst>
              </a:rPr>
              <a:t>reduce unhealthy </a:t>
            </a:r>
            <a:r>
              <a:rPr lang="en-US" sz="3600" dirty="0">
                <a:solidFill>
                  <a:schemeClr val="tx2"/>
                </a:solidFill>
                <a:effectLst>
                  <a:outerShdw blurRad="50800" dist="889000" dir="900000" algn="tl" rotWithShape="0">
                    <a:srgbClr val="000000">
                      <a:alpha val="12000"/>
                    </a:srgbClr>
                  </a:outerShdw>
                </a:effectLst>
              </a:rPr>
              <a:t>food and beverage </a:t>
            </a:r>
            <a:r>
              <a:rPr lang="en-US" sz="3600" dirty="0" smtClean="0">
                <a:solidFill>
                  <a:schemeClr val="tx2"/>
                </a:solidFill>
                <a:effectLst>
                  <a:outerShdw blurRad="50800" dist="889000" dir="900000" algn="tl" rotWithShape="0">
                    <a:srgbClr val="000000">
                      <a:alpha val="12000"/>
                    </a:srgbClr>
                  </a:outerShdw>
                </a:effectLst>
              </a:rPr>
              <a:t>marketing to children?</a:t>
            </a:r>
            <a:endParaRPr lang="en-US" sz="3600" dirty="0">
              <a:solidFill>
                <a:schemeClr val="tx2"/>
              </a:solidFill>
              <a:effectLst>
                <a:outerShdw blurRad="50800" dist="889000" dir="900000" algn="tl" rotWithShape="0">
                  <a:srgbClr val="000000">
                    <a:alpha val="12000"/>
                  </a:srgbClr>
                </a:outerShdw>
              </a:effectLst>
            </a:endParaRPr>
          </a:p>
        </p:txBody>
      </p:sp>
    </p:spTree>
    <p:extLst>
      <p:ext uri="{BB962C8B-B14F-4D97-AF65-F5344CB8AC3E}">
        <p14:creationId xmlns:p14="http://schemas.microsoft.com/office/powerpoint/2010/main" val="30339631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your home</a:t>
            </a:r>
            <a:endParaRPr lang="en-US" dirty="0"/>
          </a:p>
        </p:txBody>
      </p:sp>
      <p:sp>
        <p:nvSpPr>
          <p:cNvPr id="4" name="TextBox 3"/>
          <p:cNvSpPr txBox="1"/>
          <p:nvPr/>
        </p:nvSpPr>
        <p:spPr>
          <a:xfrm>
            <a:off x="1143000" y="1929824"/>
            <a:ext cx="966931" cy="584776"/>
          </a:xfrm>
          <a:prstGeom prst="rect">
            <a:avLst/>
          </a:prstGeom>
          <a:noFill/>
        </p:spPr>
        <p:txBody>
          <a:bodyPr wrap="none" rtlCol="0">
            <a:spAutoFit/>
          </a:bodyPr>
          <a:lstStyle/>
          <a:p>
            <a:r>
              <a:rPr lang="en-US" sz="3200" b="1" dirty="0" smtClean="0">
                <a:solidFill>
                  <a:srgbClr val="B4DCFA"/>
                </a:solidFill>
              </a:rPr>
              <a:t>Talk</a:t>
            </a:r>
            <a:endParaRPr lang="en-US" sz="2400" dirty="0"/>
          </a:p>
        </p:txBody>
      </p:sp>
      <p:sp>
        <p:nvSpPr>
          <p:cNvPr id="5" name="TextBox 4"/>
          <p:cNvSpPr txBox="1"/>
          <p:nvPr/>
        </p:nvSpPr>
        <p:spPr>
          <a:xfrm>
            <a:off x="1371600" y="2971800"/>
            <a:ext cx="7111242" cy="523220"/>
          </a:xfrm>
          <a:prstGeom prst="rect">
            <a:avLst/>
          </a:prstGeom>
          <a:noFill/>
        </p:spPr>
        <p:txBody>
          <a:bodyPr wrap="none" rtlCol="0">
            <a:spAutoFit/>
          </a:bodyPr>
          <a:lstStyle/>
          <a:p>
            <a:r>
              <a:rPr lang="en-US" sz="2800" dirty="0" smtClean="0"/>
              <a:t>Explain what advertisers are trying to do</a:t>
            </a:r>
          </a:p>
        </p:txBody>
      </p:sp>
      <p:pic>
        <p:nvPicPr>
          <p:cNvPr id="3" name="Picture 2" descr="at-ho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227" y="4191000"/>
            <a:ext cx="3296325" cy="2316542"/>
          </a:xfrm>
          <a:prstGeom prst="rect">
            <a:avLst/>
          </a:prstGeom>
        </p:spPr>
      </p:pic>
      <p:sp>
        <p:nvSpPr>
          <p:cNvPr id="7" name="Rectangle 6"/>
          <p:cNvSpPr/>
          <p:nvPr/>
        </p:nvSpPr>
        <p:spPr>
          <a:xfrm>
            <a:off x="2057400" y="1991380"/>
            <a:ext cx="2131688" cy="523220"/>
          </a:xfrm>
          <a:prstGeom prst="rect">
            <a:avLst/>
          </a:prstGeom>
        </p:spPr>
        <p:txBody>
          <a:bodyPr wrap="none">
            <a:spAutoFit/>
          </a:bodyPr>
          <a:lstStyle/>
          <a:p>
            <a:r>
              <a:rPr lang="en-US" sz="2800" dirty="0"/>
              <a:t>to your kids</a:t>
            </a:r>
          </a:p>
        </p:txBody>
      </p:sp>
    </p:spTree>
    <p:extLst>
      <p:ext uri="{BB962C8B-B14F-4D97-AF65-F5344CB8AC3E}">
        <p14:creationId xmlns:p14="http://schemas.microsoft.com/office/powerpoint/2010/main" val="16267735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27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484710" y="452718"/>
            <a:ext cx="7055380" cy="1400530"/>
          </a:xfrm>
        </p:spPr>
        <p:txBody>
          <a:bodyPr/>
          <a:lstStyle/>
          <a:p>
            <a:r>
              <a:rPr lang="en-US" dirty="0" smtClean="0"/>
              <a:t>In your home</a:t>
            </a:r>
            <a:endParaRPr lang="en-US" dirty="0"/>
          </a:p>
        </p:txBody>
      </p:sp>
      <p:sp>
        <p:nvSpPr>
          <p:cNvPr id="6" name="TextBox 5"/>
          <p:cNvSpPr txBox="1"/>
          <p:nvPr/>
        </p:nvSpPr>
        <p:spPr>
          <a:xfrm>
            <a:off x="919493" y="1441386"/>
            <a:ext cx="7543800" cy="830997"/>
          </a:xfrm>
          <a:prstGeom prst="rect">
            <a:avLst/>
          </a:prstGeom>
          <a:noFill/>
        </p:spPr>
        <p:txBody>
          <a:bodyPr wrap="square" rtlCol="0">
            <a:spAutoFit/>
          </a:bodyPr>
          <a:lstStyle/>
          <a:p>
            <a:r>
              <a:rPr lang="en-US" sz="2400" dirty="0" smtClean="0"/>
              <a:t>Remove TVs, computers and other screens from bedrooms</a:t>
            </a:r>
            <a:endParaRPr lang="en-US" sz="2400" dirty="0"/>
          </a:p>
        </p:txBody>
      </p:sp>
      <p:sp>
        <p:nvSpPr>
          <p:cNvPr id="7" name="TextBox 6"/>
          <p:cNvSpPr txBox="1"/>
          <p:nvPr/>
        </p:nvSpPr>
        <p:spPr>
          <a:xfrm>
            <a:off x="2590800" y="3048888"/>
            <a:ext cx="6538970" cy="369332"/>
          </a:xfrm>
          <a:prstGeom prst="rect">
            <a:avLst/>
          </a:prstGeom>
          <a:noFill/>
        </p:spPr>
        <p:txBody>
          <a:bodyPr wrap="none" rtlCol="0">
            <a:spAutoFit/>
          </a:bodyPr>
          <a:lstStyle/>
          <a:p>
            <a:r>
              <a:rPr lang="en-US" dirty="0" smtClean="0"/>
              <a:t>Increases children’s screen time by about 1 hour per day</a:t>
            </a:r>
            <a:endParaRPr lang="en-US" dirty="0"/>
          </a:p>
        </p:txBody>
      </p:sp>
      <p:sp>
        <p:nvSpPr>
          <p:cNvPr id="8" name="TextBox 7"/>
          <p:cNvSpPr txBox="1"/>
          <p:nvPr/>
        </p:nvSpPr>
        <p:spPr>
          <a:xfrm>
            <a:off x="3234110" y="3700394"/>
            <a:ext cx="5216493" cy="369332"/>
          </a:xfrm>
          <a:prstGeom prst="rect">
            <a:avLst/>
          </a:prstGeom>
          <a:noFill/>
        </p:spPr>
        <p:txBody>
          <a:bodyPr wrap="none" rtlCol="0">
            <a:spAutoFit/>
          </a:bodyPr>
          <a:lstStyle/>
          <a:p>
            <a:r>
              <a:rPr lang="en-US" dirty="0" smtClean="0"/>
              <a:t>Increases children’s risk of overweight by 31%</a:t>
            </a:r>
            <a:endParaRPr lang="en-US" dirty="0"/>
          </a:p>
        </p:txBody>
      </p:sp>
      <p:sp>
        <p:nvSpPr>
          <p:cNvPr id="9" name="TextBox 8"/>
          <p:cNvSpPr txBox="1"/>
          <p:nvPr/>
        </p:nvSpPr>
        <p:spPr>
          <a:xfrm>
            <a:off x="919493" y="2412286"/>
            <a:ext cx="4772460" cy="461665"/>
          </a:xfrm>
          <a:prstGeom prst="rect">
            <a:avLst/>
          </a:prstGeom>
          <a:noFill/>
        </p:spPr>
        <p:txBody>
          <a:bodyPr wrap="none" rtlCol="0">
            <a:spAutoFit/>
          </a:bodyPr>
          <a:lstStyle/>
          <a:p>
            <a:r>
              <a:rPr lang="en-US" sz="2400" b="1" dirty="0" smtClean="0">
                <a:solidFill>
                  <a:schemeClr val="tx2"/>
                </a:solidFill>
              </a:rPr>
              <a:t>Television</a:t>
            </a:r>
            <a:r>
              <a:rPr lang="en-US" sz="2400" dirty="0" smtClean="0"/>
              <a:t> in a child’s bedroom</a:t>
            </a:r>
            <a:endParaRPr lang="en-US" sz="2400" dirty="0"/>
          </a:p>
        </p:txBody>
      </p:sp>
      <p:sp>
        <p:nvSpPr>
          <p:cNvPr id="11" name="TextBox 10"/>
          <p:cNvSpPr txBox="1"/>
          <p:nvPr/>
        </p:nvSpPr>
        <p:spPr>
          <a:xfrm>
            <a:off x="3733800" y="4419600"/>
            <a:ext cx="5254965" cy="646331"/>
          </a:xfrm>
          <a:prstGeom prst="rect">
            <a:avLst/>
          </a:prstGeom>
          <a:noFill/>
        </p:spPr>
        <p:txBody>
          <a:bodyPr wrap="none" rtlCol="0">
            <a:spAutoFit/>
          </a:bodyPr>
          <a:lstStyle/>
          <a:p>
            <a:r>
              <a:rPr lang="en-US" dirty="0" smtClean="0"/>
              <a:t>Reduces time they spend reading, sleeping, </a:t>
            </a:r>
          </a:p>
          <a:p>
            <a:r>
              <a:rPr lang="en-US" dirty="0" smtClean="0"/>
              <a:t>and on hobbies</a:t>
            </a:r>
            <a:endParaRPr lang="en-US" dirty="0"/>
          </a:p>
        </p:txBody>
      </p:sp>
      <p:pic>
        <p:nvPicPr>
          <p:cNvPr id="2" name="Picture 1" descr="NBLearn-more-icon-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267200"/>
            <a:ext cx="3486928" cy="2209800"/>
          </a:xfrm>
          <a:prstGeom prst="rect">
            <a:avLst/>
          </a:prstGeom>
        </p:spPr>
      </p:pic>
    </p:spTree>
    <p:extLst>
      <p:ext uri="{BB962C8B-B14F-4D97-AF65-F5344CB8AC3E}">
        <p14:creationId xmlns:p14="http://schemas.microsoft.com/office/powerpoint/2010/main" val="7666975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par>
                          <p:cTn id="13" fill="hold">
                            <p:stCondLst>
                              <p:cond delay="28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par>
                          <p:cTn id="17" fill="hold">
                            <p:stCondLst>
                              <p:cond delay="48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par>
                          <p:cTn id="21" fill="hold">
                            <p:stCondLst>
                              <p:cond delay="68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par>
                          <p:cTn id="25" fill="hold">
                            <p:stCondLst>
                              <p:cond delay="88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school</a:t>
            </a:r>
            <a:endParaRPr lang="en-US" dirty="0"/>
          </a:p>
        </p:txBody>
      </p:sp>
      <p:sp>
        <p:nvSpPr>
          <p:cNvPr id="4" name="TextBox 3"/>
          <p:cNvSpPr txBox="1"/>
          <p:nvPr/>
        </p:nvSpPr>
        <p:spPr>
          <a:xfrm>
            <a:off x="1066800" y="1371600"/>
            <a:ext cx="6139822" cy="1015663"/>
          </a:xfrm>
          <a:prstGeom prst="rect">
            <a:avLst/>
          </a:prstGeom>
          <a:noFill/>
        </p:spPr>
        <p:txBody>
          <a:bodyPr wrap="none" rtlCol="0">
            <a:spAutoFit/>
          </a:bodyPr>
          <a:lstStyle/>
          <a:p>
            <a:r>
              <a:rPr lang="en-US" sz="2400" dirty="0" smtClean="0"/>
              <a:t>Find out </a:t>
            </a:r>
            <a:r>
              <a:rPr lang="en-US" sz="3600" b="1" dirty="0" smtClean="0">
                <a:solidFill>
                  <a:srgbClr val="B4DCFA"/>
                </a:solidFill>
              </a:rPr>
              <a:t>how much </a:t>
            </a:r>
          </a:p>
          <a:p>
            <a:r>
              <a:rPr lang="en-US" sz="2400" dirty="0" smtClean="0"/>
              <a:t>food marketing your child sees in school</a:t>
            </a:r>
            <a:endParaRPr lang="en-US" sz="2400" dirty="0"/>
          </a:p>
        </p:txBody>
      </p:sp>
      <p:sp>
        <p:nvSpPr>
          <p:cNvPr id="6" name="TextBox 5"/>
          <p:cNvSpPr txBox="1"/>
          <p:nvPr/>
        </p:nvSpPr>
        <p:spPr>
          <a:xfrm>
            <a:off x="304800" y="2895600"/>
            <a:ext cx="1865803" cy="646331"/>
          </a:xfrm>
          <a:prstGeom prst="rect">
            <a:avLst/>
          </a:prstGeom>
          <a:noFill/>
        </p:spPr>
        <p:txBody>
          <a:bodyPr wrap="none" rtlCol="0">
            <a:spAutoFit/>
          </a:bodyPr>
          <a:lstStyle/>
          <a:p>
            <a:r>
              <a:rPr lang="en-US" sz="3600" b="1" dirty="0" smtClean="0">
                <a:solidFill>
                  <a:srgbClr val="B4DCFA"/>
                </a:solidFill>
              </a:rPr>
              <a:t>Look</a:t>
            </a:r>
            <a:r>
              <a:rPr lang="en-US" dirty="0" smtClean="0"/>
              <a:t> </a:t>
            </a:r>
            <a:r>
              <a:rPr lang="en-US" sz="2800" dirty="0" smtClean="0"/>
              <a:t>for:</a:t>
            </a:r>
            <a:endParaRPr lang="en-US" sz="2800" dirty="0"/>
          </a:p>
        </p:txBody>
      </p:sp>
      <p:sp>
        <p:nvSpPr>
          <p:cNvPr id="7" name="TextBox 6"/>
          <p:cNvSpPr txBox="1"/>
          <p:nvPr/>
        </p:nvSpPr>
        <p:spPr>
          <a:xfrm>
            <a:off x="838936" y="3858399"/>
            <a:ext cx="4796506" cy="369332"/>
          </a:xfrm>
          <a:prstGeom prst="rect">
            <a:avLst/>
          </a:prstGeom>
          <a:noFill/>
        </p:spPr>
        <p:txBody>
          <a:bodyPr wrap="none" rtlCol="0">
            <a:spAutoFit/>
          </a:bodyPr>
          <a:lstStyle/>
          <a:p>
            <a:r>
              <a:rPr lang="en-US" dirty="0" smtClean="0"/>
              <a:t>Sales of branded junk food for fundraisers</a:t>
            </a:r>
            <a:endParaRPr lang="en-US" dirty="0"/>
          </a:p>
        </p:txBody>
      </p:sp>
      <p:sp>
        <p:nvSpPr>
          <p:cNvPr id="8" name="TextBox 7"/>
          <p:cNvSpPr txBox="1"/>
          <p:nvPr/>
        </p:nvSpPr>
        <p:spPr>
          <a:xfrm>
            <a:off x="838812" y="4271660"/>
            <a:ext cx="4810932" cy="369332"/>
          </a:xfrm>
          <a:prstGeom prst="rect">
            <a:avLst/>
          </a:prstGeom>
          <a:noFill/>
        </p:spPr>
        <p:txBody>
          <a:bodyPr wrap="none" rtlCol="0">
            <a:spAutoFit/>
          </a:bodyPr>
          <a:lstStyle/>
          <a:p>
            <a:r>
              <a:rPr lang="en-US" dirty="0" smtClean="0"/>
              <a:t>Company-sponsored classroom materials</a:t>
            </a:r>
            <a:endParaRPr lang="en-US" dirty="0"/>
          </a:p>
        </p:txBody>
      </p:sp>
      <p:sp>
        <p:nvSpPr>
          <p:cNvPr id="9" name="TextBox 8"/>
          <p:cNvSpPr txBox="1"/>
          <p:nvPr/>
        </p:nvSpPr>
        <p:spPr>
          <a:xfrm>
            <a:off x="838812" y="4684921"/>
            <a:ext cx="4169731" cy="646331"/>
          </a:xfrm>
          <a:prstGeom prst="rect">
            <a:avLst/>
          </a:prstGeom>
          <a:noFill/>
        </p:spPr>
        <p:txBody>
          <a:bodyPr wrap="none" rtlCol="0">
            <a:spAutoFit/>
          </a:bodyPr>
          <a:lstStyle/>
          <a:p>
            <a:r>
              <a:rPr lang="en-US" dirty="0" smtClean="0"/>
              <a:t>Logos on scoreboards, coolers and </a:t>
            </a:r>
          </a:p>
          <a:p>
            <a:r>
              <a:rPr lang="en-US" dirty="0" smtClean="0"/>
              <a:t>sports equipment</a:t>
            </a:r>
            <a:endParaRPr lang="en-US" dirty="0"/>
          </a:p>
        </p:txBody>
      </p:sp>
      <p:sp>
        <p:nvSpPr>
          <p:cNvPr id="10" name="TextBox 9"/>
          <p:cNvSpPr txBox="1"/>
          <p:nvPr/>
        </p:nvSpPr>
        <p:spPr>
          <a:xfrm>
            <a:off x="838200" y="5375180"/>
            <a:ext cx="4512774" cy="369332"/>
          </a:xfrm>
          <a:prstGeom prst="rect">
            <a:avLst/>
          </a:prstGeom>
          <a:noFill/>
        </p:spPr>
        <p:txBody>
          <a:bodyPr wrap="none" rtlCol="0">
            <a:spAutoFit/>
          </a:bodyPr>
          <a:lstStyle/>
          <a:p>
            <a:r>
              <a:rPr lang="en-US" dirty="0" smtClean="0"/>
              <a:t>Incentive programs for food purchases</a:t>
            </a:r>
            <a:endParaRPr lang="en-US" dirty="0"/>
          </a:p>
        </p:txBody>
      </p:sp>
      <p:sp>
        <p:nvSpPr>
          <p:cNvPr id="11" name="TextBox 10"/>
          <p:cNvSpPr txBox="1"/>
          <p:nvPr/>
        </p:nvSpPr>
        <p:spPr>
          <a:xfrm>
            <a:off x="844275" y="5788440"/>
            <a:ext cx="3355406" cy="369332"/>
          </a:xfrm>
          <a:prstGeom prst="rect">
            <a:avLst/>
          </a:prstGeom>
          <a:noFill/>
        </p:spPr>
        <p:txBody>
          <a:bodyPr wrap="none" rtlCol="0">
            <a:spAutoFit/>
          </a:bodyPr>
          <a:lstStyle/>
          <a:p>
            <a:r>
              <a:rPr lang="en-US" dirty="0" smtClean="0"/>
              <a:t>Company-sponsored events</a:t>
            </a:r>
            <a:endParaRPr lang="en-US" dirty="0"/>
          </a:p>
        </p:txBody>
      </p:sp>
      <p:pic>
        <p:nvPicPr>
          <p:cNvPr id="3" name="Picture 2" descr="hersheys fundrais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351" y="4419600"/>
            <a:ext cx="4038600" cy="1648960"/>
          </a:xfrm>
          <a:prstGeom prst="rect">
            <a:avLst/>
          </a:prstGeom>
        </p:spPr>
      </p:pic>
      <p:pic>
        <p:nvPicPr>
          <p:cNvPr id="12" name="Picture 11" descr="m$m counting boo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4114800"/>
            <a:ext cx="2819400" cy="2210410"/>
          </a:xfrm>
          <a:prstGeom prst="rect">
            <a:avLst/>
          </a:prstGeom>
        </p:spPr>
      </p:pic>
      <p:pic>
        <p:nvPicPr>
          <p:cNvPr id="13" name="Picture 12" descr="pepsi scoreboa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3733800"/>
            <a:ext cx="2286000" cy="2787041"/>
          </a:xfrm>
          <a:prstGeom prst="rect">
            <a:avLst/>
          </a:prstGeom>
        </p:spPr>
      </p:pic>
      <p:pic>
        <p:nvPicPr>
          <p:cNvPr id="14" name="Picture 13" descr="Sonic incentiv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200" y="3886200"/>
            <a:ext cx="2590800" cy="2605542"/>
          </a:xfrm>
          <a:prstGeom prst="rect">
            <a:avLst/>
          </a:prstGeom>
        </p:spPr>
      </p:pic>
      <p:pic>
        <p:nvPicPr>
          <p:cNvPr id="15" name="Picture 14" descr="Chick fila spirit nigh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2600" y="3670096"/>
            <a:ext cx="3443618" cy="3187904"/>
          </a:xfrm>
          <a:prstGeom prst="rect">
            <a:avLst/>
          </a:prstGeom>
        </p:spPr>
      </p:pic>
    </p:spTree>
    <p:extLst>
      <p:ext uri="{BB962C8B-B14F-4D97-AF65-F5344CB8AC3E}">
        <p14:creationId xmlns:p14="http://schemas.microsoft.com/office/powerpoint/2010/main" val="1354206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1000"/>
                                  </p:stCondLst>
                                  <p:iterate type="wd">
                                    <p:tmPct val="10000"/>
                                  </p:iterate>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484710" y="452718"/>
            <a:ext cx="7055380" cy="1400530"/>
          </a:xfrm>
        </p:spPr>
        <p:txBody>
          <a:bodyPr/>
          <a:lstStyle/>
          <a:p>
            <a:r>
              <a:rPr lang="en-US" dirty="0" smtClean="0"/>
              <a:t>At school</a:t>
            </a:r>
            <a:endParaRPr lang="en-US" dirty="0"/>
          </a:p>
        </p:txBody>
      </p:sp>
      <p:sp>
        <p:nvSpPr>
          <p:cNvPr id="5" name="TextBox 4"/>
          <p:cNvSpPr txBox="1"/>
          <p:nvPr/>
        </p:nvSpPr>
        <p:spPr>
          <a:xfrm>
            <a:off x="1066800" y="1828800"/>
            <a:ext cx="4887200" cy="584776"/>
          </a:xfrm>
          <a:prstGeom prst="rect">
            <a:avLst/>
          </a:prstGeom>
          <a:noFill/>
        </p:spPr>
        <p:txBody>
          <a:bodyPr wrap="none" rtlCol="0">
            <a:spAutoFit/>
          </a:bodyPr>
          <a:lstStyle/>
          <a:p>
            <a:r>
              <a:rPr lang="en-US" sz="2400" dirty="0" smtClean="0"/>
              <a:t>Promote</a:t>
            </a:r>
            <a:r>
              <a:rPr lang="en-US" dirty="0" smtClean="0"/>
              <a:t> </a:t>
            </a:r>
            <a:r>
              <a:rPr lang="en-US" sz="3200" b="1" dirty="0" smtClean="0">
                <a:solidFill>
                  <a:srgbClr val="B4DCFA"/>
                </a:solidFill>
              </a:rPr>
              <a:t>HEALTHY</a:t>
            </a:r>
            <a:r>
              <a:rPr lang="en-US" dirty="0" smtClean="0"/>
              <a:t> </a:t>
            </a:r>
            <a:r>
              <a:rPr lang="en-US" sz="2400" dirty="0" smtClean="0"/>
              <a:t>fundraising</a:t>
            </a:r>
            <a:endParaRPr lang="en-US" sz="2400" dirty="0"/>
          </a:p>
        </p:txBody>
      </p:sp>
      <p:sp>
        <p:nvSpPr>
          <p:cNvPr id="6" name="TextBox 5"/>
          <p:cNvSpPr txBox="1"/>
          <p:nvPr/>
        </p:nvSpPr>
        <p:spPr>
          <a:xfrm>
            <a:off x="228600" y="2667000"/>
            <a:ext cx="1412015" cy="461665"/>
          </a:xfrm>
          <a:prstGeom prst="rect">
            <a:avLst/>
          </a:prstGeom>
          <a:noFill/>
        </p:spPr>
        <p:txBody>
          <a:bodyPr wrap="none" rtlCol="0">
            <a:spAutoFit/>
          </a:bodyPr>
          <a:lstStyle/>
          <a:p>
            <a:r>
              <a:rPr lang="en-US" sz="2400" dirty="0" smtClean="0"/>
              <a:t>Such as:</a:t>
            </a:r>
            <a:endParaRPr lang="en-US" sz="2400" dirty="0"/>
          </a:p>
        </p:txBody>
      </p:sp>
      <p:sp>
        <p:nvSpPr>
          <p:cNvPr id="7" name="TextBox 6"/>
          <p:cNvSpPr txBox="1"/>
          <p:nvPr/>
        </p:nvSpPr>
        <p:spPr>
          <a:xfrm>
            <a:off x="1143000" y="4419600"/>
            <a:ext cx="2733441" cy="646331"/>
          </a:xfrm>
          <a:prstGeom prst="rect">
            <a:avLst/>
          </a:prstGeom>
          <a:noFill/>
        </p:spPr>
        <p:txBody>
          <a:bodyPr wrap="none" rtlCol="0">
            <a:spAutoFit/>
          </a:bodyPr>
          <a:lstStyle/>
          <a:p>
            <a:r>
              <a:rPr lang="en-US" dirty="0" smtClean="0"/>
              <a:t>Fitness “a-thon” events</a:t>
            </a:r>
          </a:p>
          <a:p>
            <a:endParaRPr lang="en-US" dirty="0"/>
          </a:p>
        </p:txBody>
      </p:sp>
      <p:sp>
        <p:nvSpPr>
          <p:cNvPr id="8" name="Rectangle 7"/>
          <p:cNvSpPr/>
          <p:nvPr/>
        </p:nvSpPr>
        <p:spPr>
          <a:xfrm>
            <a:off x="1143000" y="3276600"/>
            <a:ext cx="1533142" cy="369332"/>
          </a:xfrm>
          <a:prstGeom prst="rect">
            <a:avLst/>
          </a:prstGeom>
        </p:spPr>
        <p:txBody>
          <a:bodyPr wrap="none">
            <a:spAutoFit/>
          </a:bodyPr>
          <a:lstStyle/>
          <a:p>
            <a:r>
              <a:rPr lang="en-US" dirty="0"/>
              <a:t>Fruit baskets</a:t>
            </a:r>
          </a:p>
        </p:txBody>
      </p:sp>
      <p:sp>
        <p:nvSpPr>
          <p:cNvPr id="9" name="Rectangle 8"/>
          <p:cNvSpPr/>
          <p:nvPr/>
        </p:nvSpPr>
        <p:spPr>
          <a:xfrm>
            <a:off x="1143000" y="4038600"/>
            <a:ext cx="1922334" cy="369332"/>
          </a:xfrm>
          <a:prstGeom prst="rect">
            <a:avLst/>
          </a:prstGeom>
        </p:spPr>
        <p:txBody>
          <a:bodyPr wrap="none">
            <a:spAutoFit/>
          </a:bodyPr>
          <a:lstStyle/>
          <a:p>
            <a:r>
              <a:rPr lang="en-US" dirty="0"/>
              <a:t>Gift catalogues</a:t>
            </a:r>
          </a:p>
        </p:txBody>
      </p:sp>
      <p:sp>
        <p:nvSpPr>
          <p:cNvPr id="10" name="Rectangle 9"/>
          <p:cNvSpPr/>
          <p:nvPr/>
        </p:nvSpPr>
        <p:spPr>
          <a:xfrm>
            <a:off x="1143000" y="3657600"/>
            <a:ext cx="1415772" cy="369332"/>
          </a:xfrm>
          <a:prstGeom prst="rect">
            <a:avLst/>
          </a:prstGeom>
        </p:spPr>
        <p:txBody>
          <a:bodyPr wrap="none">
            <a:spAutoFit/>
          </a:bodyPr>
          <a:lstStyle/>
          <a:p>
            <a:r>
              <a:rPr lang="en-US" dirty="0"/>
              <a:t>Student art</a:t>
            </a:r>
          </a:p>
        </p:txBody>
      </p:sp>
      <p:pic>
        <p:nvPicPr>
          <p:cNvPr id="3" name="Picture 2" descr="NBhealthy fundraisi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2743200"/>
            <a:ext cx="4163638" cy="3693647"/>
          </a:xfrm>
          <a:prstGeom prst="rect">
            <a:avLst/>
          </a:prstGeom>
        </p:spPr>
      </p:pic>
    </p:spTree>
    <p:extLst>
      <p:ext uri="{BB962C8B-B14F-4D97-AF65-F5344CB8AC3E}">
        <p14:creationId xmlns:p14="http://schemas.microsoft.com/office/powerpoint/2010/main" val="63430266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6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16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childTnLst>
                                </p:cTn>
                              </p:par>
                            </p:childTnLst>
                          </p:cTn>
                        </p:par>
                        <p:par>
                          <p:cTn id="21" fill="hold">
                            <p:stCondLst>
                              <p:cond delay="26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par>
                          <p:cTn id="25" fill="hold">
                            <p:stCondLst>
                              <p:cond delay="36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par>
                          <p:cTn id="29" fill="hold">
                            <p:stCondLst>
                              <p:cond delay="46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B take action icon-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6685" y="1905000"/>
            <a:ext cx="5350631" cy="3390900"/>
          </a:xfrm>
          <a:prstGeom prst="rect">
            <a:avLst/>
          </a:prstGeom>
        </p:spPr>
      </p:pic>
      <p:sp>
        <p:nvSpPr>
          <p:cNvPr id="4" name="Title 1"/>
          <p:cNvSpPr>
            <a:spLocks noGrp="1"/>
          </p:cNvSpPr>
          <p:nvPr>
            <p:ph type="title"/>
          </p:nvPr>
        </p:nvSpPr>
        <p:spPr>
          <a:xfrm>
            <a:off x="484710" y="452718"/>
            <a:ext cx="7055380" cy="1400530"/>
          </a:xfrm>
        </p:spPr>
        <p:txBody>
          <a:bodyPr/>
          <a:lstStyle/>
          <a:p>
            <a:r>
              <a:rPr lang="en-US" dirty="0" smtClean="0"/>
              <a:t>At school</a:t>
            </a:r>
            <a:endParaRPr lang="en-US" dirty="0"/>
          </a:p>
        </p:txBody>
      </p:sp>
      <p:sp>
        <p:nvSpPr>
          <p:cNvPr id="12" name="TextBox 11"/>
          <p:cNvSpPr txBox="1"/>
          <p:nvPr/>
        </p:nvSpPr>
        <p:spPr>
          <a:xfrm>
            <a:off x="190500" y="2971800"/>
            <a:ext cx="8763000" cy="1323439"/>
          </a:xfrm>
          <a:prstGeom prst="rect">
            <a:avLst/>
          </a:prstGeom>
          <a:noFill/>
        </p:spPr>
        <p:txBody>
          <a:bodyPr wrap="square" rtlCol="0">
            <a:spAutoFit/>
          </a:bodyPr>
          <a:lstStyle/>
          <a:p>
            <a:pPr algn="ctr"/>
            <a:r>
              <a:rPr lang="en-US" sz="4400" b="1" dirty="0" smtClean="0">
                <a:solidFill>
                  <a:srgbClr val="B4DCFA"/>
                </a:solidFill>
              </a:rPr>
              <a:t>Join</a:t>
            </a:r>
            <a:r>
              <a:rPr lang="en-US" dirty="0" smtClean="0"/>
              <a:t> </a:t>
            </a:r>
            <a:r>
              <a:rPr lang="en-US" sz="3600" dirty="0" smtClean="0"/>
              <a:t>your school’s wellness committee!!</a:t>
            </a:r>
            <a:endParaRPr lang="en-US" sz="3600" dirty="0"/>
          </a:p>
        </p:txBody>
      </p:sp>
      <p:sp>
        <p:nvSpPr>
          <p:cNvPr id="3" name="TextBox 2"/>
          <p:cNvSpPr txBox="1"/>
          <p:nvPr/>
        </p:nvSpPr>
        <p:spPr>
          <a:xfrm>
            <a:off x="2423872" y="5867400"/>
            <a:ext cx="4296256" cy="369332"/>
          </a:xfrm>
          <a:prstGeom prst="rect">
            <a:avLst/>
          </a:prstGeom>
          <a:noFill/>
        </p:spPr>
        <p:txBody>
          <a:bodyPr wrap="none" rtlCol="0">
            <a:spAutoFit/>
          </a:bodyPr>
          <a:lstStyle/>
          <a:p>
            <a:r>
              <a:rPr lang="en-US" dirty="0" smtClean="0"/>
              <a:t>Learn more at </a:t>
            </a:r>
            <a:r>
              <a:rPr lang="en-US" dirty="0" err="1" smtClean="0"/>
              <a:t>RuddRootsParents.org</a:t>
            </a:r>
            <a:endParaRPr lang="en-US" dirty="0"/>
          </a:p>
        </p:txBody>
      </p:sp>
    </p:spTree>
    <p:extLst>
      <p:ext uri="{BB962C8B-B14F-4D97-AF65-F5344CB8AC3E}">
        <p14:creationId xmlns:p14="http://schemas.microsoft.com/office/powerpoint/2010/main" val="170364593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childTnLst>
                          </p:cTn>
                        </p:par>
                        <p:par>
                          <p:cTn id="14" fill="hold">
                            <p:stCondLst>
                              <p:cond delay="42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897290" cy="914400"/>
          </a:xfrm>
        </p:spPr>
        <p:txBody>
          <a:bodyPr/>
          <a:lstStyle/>
          <a:p>
            <a:r>
              <a:rPr lang="en-US" dirty="0" smtClean="0"/>
              <a:t>Want to do even more?</a:t>
            </a:r>
            <a:endParaRPr lang="en-US" dirty="0"/>
          </a:p>
        </p:txBody>
      </p:sp>
      <p:sp>
        <p:nvSpPr>
          <p:cNvPr id="4" name="TextBox 3"/>
          <p:cNvSpPr txBox="1"/>
          <p:nvPr/>
        </p:nvSpPr>
        <p:spPr>
          <a:xfrm>
            <a:off x="591433" y="1600200"/>
            <a:ext cx="7961134" cy="830997"/>
          </a:xfrm>
          <a:prstGeom prst="rect">
            <a:avLst/>
          </a:prstGeom>
          <a:noFill/>
        </p:spPr>
        <p:txBody>
          <a:bodyPr wrap="none" rtlCol="0">
            <a:spAutoFit/>
          </a:bodyPr>
          <a:lstStyle/>
          <a:p>
            <a:pPr algn="ctr"/>
            <a:r>
              <a:rPr lang="en-US" sz="2400" dirty="0" smtClean="0"/>
              <a:t>Learn more about unhealthy food marketing to kids.</a:t>
            </a:r>
          </a:p>
          <a:p>
            <a:pPr algn="ctr"/>
            <a:r>
              <a:rPr lang="en-US" sz="2400" dirty="0"/>
              <a:t>V</a:t>
            </a:r>
            <a:r>
              <a:rPr lang="en-US" sz="2400" dirty="0" smtClean="0"/>
              <a:t>isit </a:t>
            </a:r>
            <a:r>
              <a:rPr lang="en-US" sz="2400" b="1" dirty="0" smtClean="0">
                <a:solidFill>
                  <a:schemeClr val="tx2"/>
                </a:solidFill>
              </a:rPr>
              <a:t>www.uconnruddcenter.org/food-marketing</a:t>
            </a:r>
            <a:endParaRPr lang="en-US" sz="2400" dirty="0"/>
          </a:p>
        </p:txBody>
      </p:sp>
      <p:sp>
        <p:nvSpPr>
          <p:cNvPr id="7" name="TextBox 6"/>
          <p:cNvSpPr txBox="1"/>
          <p:nvPr/>
        </p:nvSpPr>
        <p:spPr>
          <a:xfrm>
            <a:off x="457201" y="4907340"/>
            <a:ext cx="8229599" cy="1569660"/>
          </a:xfrm>
          <a:prstGeom prst="rect">
            <a:avLst/>
          </a:prstGeom>
          <a:noFill/>
        </p:spPr>
        <p:txBody>
          <a:bodyPr wrap="square" rtlCol="0">
            <a:spAutoFit/>
          </a:bodyPr>
          <a:lstStyle/>
          <a:p>
            <a:pPr algn="ctr"/>
            <a:r>
              <a:rPr lang="en-US" sz="2400" dirty="0" smtClean="0"/>
              <a:t>Join the Food Marketing Workgroup</a:t>
            </a:r>
            <a:r>
              <a:rPr lang="en-US" sz="2400" dirty="0"/>
              <a:t>:</a:t>
            </a:r>
            <a:r>
              <a:rPr lang="en-US" sz="2400" dirty="0" smtClean="0"/>
              <a:t> </a:t>
            </a:r>
          </a:p>
          <a:p>
            <a:pPr algn="ctr"/>
            <a:r>
              <a:rPr lang="en-US" sz="2400" dirty="0"/>
              <a:t>N</a:t>
            </a:r>
            <a:r>
              <a:rPr lang="en-US" sz="2400" dirty="0" smtClean="0"/>
              <a:t>etwork of 200+ organizations, individuals, and experts dedicated to eliminating harmful food marketing.</a:t>
            </a:r>
          </a:p>
          <a:p>
            <a:pPr algn="ctr"/>
            <a:r>
              <a:rPr lang="en-US" sz="2400" dirty="0" smtClean="0"/>
              <a:t>Visit </a:t>
            </a:r>
            <a:r>
              <a:rPr lang="en-US" sz="2400" b="1" dirty="0" smtClean="0">
                <a:solidFill>
                  <a:srgbClr val="B4DCFA"/>
                </a:solidFill>
              </a:rPr>
              <a:t>www.foodmarketing.org</a:t>
            </a:r>
            <a:endParaRPr lang="en-US" sz="2400" dirty="0"/>
          </a:p>
        </p:txBody>
      </p:sp>
      <p:sp>
        <p:nvSpPr>
          <p:cNvPr id="8" name="TextBox 7"/>
          <p:cNvSpPr txBox="1"/>
          <p:nvPr/>
        </p:nvSpPr>
        <p:spPr>
          <a:xfrm>
            <a:off x="228600" y="2732705"/>
            <a:ext cx="8686800" cy="461665"/>
          </a:xfrm>
          <a:prstGeom prst="rect">
            <a:avLst/>
          </a:prstGeom>
          <a:noFill/>
        </p:spPr>
        <p:txBody>
          <a:bodyPr wrap="square" rtlCol="0">
            <a:spAutoFit/>
          </a:bodyPr>
          <a:lstStyle/>
          <a:p>
            <a:pPr algn="ctr"/>
            <a:r>
              <a:rPr lang="en-US" sz="2400" dirty="0" smtClean="0"/>
              <a:t>Get Rudd Center news and updates on social media:</a:t>
            </a:r>
            <a:endParaRPr lang="en-US" sz="2400" dirty="0"/>
          </a:p>
        </p:txBody>
      </p:sp>
      <p:pic>
        <p:nvPicPr>
          <p:cNvPr id="9" name="Picture 8" descr="Facebook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1489" y="3444270"/>
            <a:ext cx="838200" cy="838200"/>
          </a:xfrm>
          <a:prstGeom prst="rect">
            <a:avLst/>
          </a:prstGeom>
        </p:spPr>
      </p:pic>
      <p:pic>
        <p:nvPicPr>
          <p:cNvPr id="11" name="Picture 10" descr="twitterIC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0097" y="3444270"/>
            <a:ext cx="914400" cy="914400"/>
          </a:xfrm>
          <a:prstGeom prst="rect">
            <a:avLst/>
          </a:prstGeom>
        </p:spPr>
      </p:pic>
      <p:pic>
        <p:nvPicPr>
          <p:cNvPr id="12" name="Picture 11" descr="youtub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4905" y="3444270"/>
            <a:ext cx="838200" cy="838200"/>
          </a:xfrm>
          <a:prstGeom prst="rect">
            <a:avLst/>
          </a:prstGeom>
        </p:spPr>
      </p:pic>
    </p:spTree>
    <p:extLst>
      <p:ext uri="{BB962C8B-B14F-4D97-AF65-F5344CB8AC3E}">
        <p14:creationId xmlns:p14="http://schemas.microsoft.com/office/powerpoint/2010/main" val="357694955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your community</a:t>
            </a:r>
            <a:endParaRPr lang="en-US" dirty="0"/>
          </a:p>
        </p:txBody>
      </p:sp>
      <p:sp>
        <p:nvSpPr>
          <p:cNvPr id="5" name="TextBox 4"/>
          <p:cNvSpPr txBox="1"/>
          <p:nvPr/>
        </p:nvSpPr>
        <p:spPr>
          <a:xfrm>
            <a:off x="685800" y="1905000"/>
            <a:ext cx="7696199" cy="3416320"/>
          </a:xfrm>
          <a:prstGeom prst="rect">
            <a:avLst/>
          </a:prstGeom>
          <a:noFill/>
        </p:spPr>
        <p:txBody>
          <a:bodyPr wrap="square" rtlCol="0">
            <a:spAutoFit/>
          </a:bodyPr>
          <a:lstStyle/>
          <a:p>
            <a:r>
              <a:rPr lang="en-US" sz="2400" dirty="0" smtClean="0"/>
              <a:t>Local Presenters: </a:t>
            </a:r>
            <a:r>
              <a:rPr lang="en-US" sz="2400" dirty="0"/>
              <a:t>U</a:t>
            </a:r>
            <a:r>
              <a:rPr lang="en-US" sz="2400" dirty="0" smtClean="0"/>
              <a:t>se this slide to describe any local campaigns or initiatives that people can join to make a difference in their local communities</a:t>
            </a:r>
          </a:p>
          <a:p>
            <a:endParaRPr lang="en-US" sz="2400" dirty="0"/>
          </a:p>
          <a:p>
            <a:r>
              <a:rPr lang="en-US" sz="2400" dirty="0" smtClean="0"/>
              <a:t>If you don’t have any such initiatives at present, feel free to delete this slide. </a:t>
            </a:r>
          </a:p>
          <a:p>
            <a:endParaRPr lang="en-US" sz="2400" dirty="0"/>
          </a:p>
          <a:p>
            <a:r>
              <a:rPr lang="en-US" sz="2400" dirty="0" smtClean="0"/>
              <a:t>For ideas about local campaigns, visit our contact page  at </a:t>
            </a:r>
            <a:r>
              <a:rPr lang="en-US" sz="2400" b="1" dirty="0" err="1" smtClean="0">
                <a:solidFill>
                  <a:srgbClr val="B4DCFA"/>
                </a:solidFill>
              </a:rPr>
              <a:t>www.uconnruddcenter.org</a:t>
            </a:r>
            <a:r>
              <a:rPr lang="en-US" sz="2400" b="1" dirty="0" smtClean="0">
                <a:solidFill>
                  <a:srgbClr val="B4DCFA"/>
                </a:solidFill>
              </a:rPr>
              <a:t> </a:t>
            </a:r>
          </a:p>
        </p:txBody>
      </p:sp>
    </p:spTree>
    <p:extLst>
      <p:ext uri="{BB962C8B-B14F-4D97-AF65-F5344CB8AC3E}">
        <p14:creationId xmlns:p14="http://schemas.microsoft.com/office/powerpoint/2010/main" val="2840628959"/>
      </p:ext>
    </p:extLst>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28600" y="2514600"/>
            <a:ext cx="8610600" cy="1785104"/>
          </a:xfrm>
          <a:prstGeom prst="rect">
            <a:avLst/>
          </a:prstGeom>
        </p:spPr>
        <p:txBody>
          <a:bodyPr wrap="square">
            <a:spAutoFit/>
          </a:bodyPr>
          <a:lstStyle/>
          <a:p>
            <a:pPr algn="ctr"/>
            <a:r>
              <a:rPr lang="en-US" sz="2800" dirty="0"/>
              <a:t>“If we don’t get companies to know that we are unhappy…they are not going to change anything.” </a:t>
            </a:r>
          </a:p>
          <a:p>
            <a:pPr>
              <a:spcBef>
                <a:spcPts val="1200"/>
              </a:spcBef>
            </a:pPr>
            <a:r>
              <a:rPr lang="en-US" sz="1600" dirty="0" smtClean="0"/>
              <a:t>-Concerned parent, Rudd Center interview</a:t>
            </a:r>
            <a:endParaRPr lang="en-US" sz="1600" dirty="0"/>
          </a:p>
        </p:txBody>
      </p:sp>
    </p:spTree>
    <p:extLst>
      <p:ext uri="{BB962C8B-B14F-4D97-AF65-F5344CB8AC3E}">
        <p14:creationId xmlns:p14="http://schemas.microsoft.com/office/powerpoint/2010/main" val="4531733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28600"/>
            <a:ext cx="8278290" cy="1400530"/>
          </a:xfrm>
        </p:spPr>
        <p:txBody>
          <a:bodyPr/>
          <a:lstStyle/>
          <a:p>
            <a:pPr algn="ctr"/>
            <a:r>
              <a:rPr lang="en-US" dirty="0" smtClean="0"/>
              <a:t>They eat too many high-sugar high-fat foods</a:t>
            </a:r>
            <a:endParaRPr lang="en-US" dirty="0"/>
          </a:p>
        </p:txBody>
      </p:sp>
      <p:graphicFrame>
        <p:nvGraphicFramePr>
          <p:cNvPr id="5" name="Chart 4"/>
          <p:cNvGraphicFramePr/>
          <p:nvPr>
            <p:extLst>
              <p:ext uri="{D42A27DB-BD31-4B8C-83A1-F6EECF244321}">
                <p14:modId xmlns:p14="http://schemas.microsoft.com/office/powerpoint/2010/main" val="3860798976"/>
              </p:ext>
            </p:extLst>
          </p:nvPr>
        </p:nvGraphicFramePr>
        <p:xfrm>
          <a:off x="1524000" y="1879600"/>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6" name="Left Arrow 5"/>
          <p:cNvSpPr/>
          <p:nvPr/>
        </p:nvSpPr>
        <p:spPr>
          <a:xfrm>
            <a:off x="6096000" y="3124200"/>
            <a:ext cx="2819400" cy="17526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Most empty calories in kids’ diets come from:</a:t>
            </a:r>
            <a:endParaRPr lang="en-US" dirty="0"/>
          </a:p>
        </p:txBody>
      </p:sp>
      <p:sp>
        <p:nvSpPr>
          <p:cNvPr id="7" name="TextBox 6"/>
          <p:cNvSpPr txBox="1"/>
          <p:nvPr/>
        </p:nvSpPr>
        <p:spPr>
          <a:xfrm>
            <a:off x="7162800" y="5710535"/>
            <a:ext cx="1066800" cy="461665"/>
          </a:xfrm>
          <a:prstGeom prst="rect">
            <a:avLst/>
          </a:prstGeom>
          <a:noFill/>
        </p:spPr>
        <p:txBody>
          <a:bodyPr wrap="square" rtlCol="0">
            <a:spAutoFit/>
          </a:bodyPr>
          <a:lstStyle/>
          <a:p>
            <a:r>
              <a:rPr lang="en-US" sz="2400" dirty="0" smtClean="0"/>
              <a:t>soda</a:t>
            </a:r>
            <a:endParaRPr lang="en-US" sz="2400" dirty="0"/>
          </a:p>
        </p:txBody>
      </p:sp>
      <p:sp>
        <p:nvSpPr>
          <p:cNvPr id="8" name="TextBox 7"/>
          <p:cNvSpPr txBox="1"/>
          <p:nvPr/>
        </p:nvSpPr>
        <p:spPr>
          <a:xfrm>
            <a:off x="7162800" y="5304135"/>
            <a:ext cx="1752600" cy="461665"/>
          </a:xfrm>
          <a:prstGeom prst="rect">
            <a:avLst/>
          </a:prstGeom>
          <a:noFill/>
        </p:spPr>
        <p:txBody>
          <a:bodyPr wrap="square" rtlCol="0">
            <a:spAutoFit/>
          </a:bodyPr>
          <a:lstStyle/>
          <a:p>
            <a:r>
              <a:rPr lang="en-US" sz="2400" dirty="0"/>
              <a:t>f</a:t>
            </a:r>
            <a:r>
              <a:rPr lang="en-US" sz="2400" dirty="0" smtClean="0"/>
              <a:t>ruit </a:t>
            </a:r>
            <a:r>
              <a:rPr lang="en-US" sz="2400" dirty="0"/>
              <a:t>d</a:t>
            </a:r>
            <a:r>
              <a:rPr lang="en-US" sz="2400" dirty="0" smtClean="0"/>
              <a:t>rinks</a:t>
            </a:r>
            <a:endParaRPr lang="en-US" sz="2400" dirty="0"/>
          </a:p>
        </p:txBody>
      </p:sp>
      <p:sp>
        <p:nvSpPr>
          <p:cNvPr id="9" name="TextBox 8"/>
          <p:cNvSpPr txBox="1"/>
          <p:nvPr/>
        </p:nvSpPr>
        <p:spPr>
          <a:xfrm>
            <a:off x="7162800" y="4897735"/>
            <a:ext cx="1066800" cy="461665"/>
          </a:xfrm>
          <a:prstGeom prst="rect">
            <a:avLst/>
          </a:prstGeom>
          <a:noFill/>
        </p:spPr>
        <p:txBody>
          <a:bodyPr wrap="square" rtlCol="0">
            <a:spAutoFit/>
          </a:bodyPr>
          <a:lstStyle/>
          <a:p>
            <a:r>
              <a:rPr lang="en-US" sz="2400" dirty="0" smtClean="0"/>
              <a:t>pizza</a:t>
            </a:r>
            <a:endParaRPr lang="en-US" sz="2400" dirty="0"/>
          </a:p>
        </p:txBody>
      </p:sp>
      <p:sp>
        <p:nvSpPr>
          <p:cNvPr id="10" name="TextBox 9"/>
          <p:cNvSpPr txBox="1"/>
          <p:nvPr/>
        </p:nvSpPr>
        <p:spPr>
          <a:xfrm>
            <a:off x="7162800" y="4491335"/>
            <a:ext cx="1524000" cy="461665"/>
          </a:xfrm>
          <a:prstGeom prst="rect">
            <a:avLst/>
          </a:prstGeom>
          <a:noFill/>
        </p:spPr>
        <p:txBody>
          <a:bodyPr wrap="square" rtlCol="0">
            <a:spAutoFit/>
          </a:bodyPr>
          <a:lstStyle/>
          <a:p>
            <a:r>
              <a:rPr lang="en-US" sz="2400" dirty="0" smtClean="0"/>
              <a:t>desserts</a:t>
            </a:r>
            <a:endParaRPr lang="en-US" sz="2400" dirty="0"/>
          </a:p>
        </p:txBody>
      </p:sp>
    </p:spTree>
    <p:custDataLst>
      <p:tags r:id="rId1"/>
    </p:custDataLst>
    <p:extLst>
      <p:ext uri="{BB962C8B-B14F-4D97-AF65-F5344CB8AC3E}">
        <p14:creationId xmlns:p14="http://schemas.microsoft.com/office/powerpoint/2010/main" val="38693456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165100" dir="2700000" algn="tl" rotWithShape="0">
              <a:prstClr val="black">
                <a:alpha val="40000"/>
              </a:prstClr>
            </a:outerShdw>
          </a:effectLst>
        </p:spPr>
        <p:txBody>
          <a:bodyPr>
            <a:normAutofit/>
          </a:bodyPr>
          <a:lstStyle/>
          <a:p>
            <a:r>
              <a:rPr lang="en-US" sz="6600" dirty="0" smtClean="0"/>
              <a:t>Thank you!</a:t>
            </a:r>
            <a:endParaRPr lang="en-US" sz="6600" dirty="0"/>
          </a:p>
        </p:txBody>
      </p:sp>
      <p:sp>
        <p:nvSpPr>
          <p:cNvPr id="6" name="TextBox 5"/>
          <p:cNvSpPr txBox="1"/>
          <p:nvPr/>
        </p:nvSpPr>
        <p:spPr>
          <a:xfrm>
            <a:off x="1905000" y="1828800"/>
            <a:ext cx="5087926" cy="523220"/>
          </a:xfrm>
          <a:prstGeom prst="rect">
            <a:avLst/>
          </a:prstGeom>
          <a:noFill/>
          <a:effectLst>
            <a:outerShdw blurRad="50800" dist="355600" dir="2700000" algn="tl" rotWithShape="0">
              <a:prstClr val="black">
                <a:alpha val="40000"/>
              </a:prstClr>
            </a:outerShdw>
          </a:effectLst>
        </p:spPr>
        <p:txBody>
          <a:bodyPr wrap="none" rtlCol="0">
            <a:spAutoFit/>
          </a:bodyPr>
          <a:lstStyle/>
          <a:p>
            <a:r>
              <a:rPr lang="en-US" sz="2800" b="1" dirty="0" err="1" smtClean="0">
                <a:solidFill>
                  <a:srgbClr val="B4DCFA"/>
                </a:solidFill>
              </a:rPr>
              <a:t>www.UConnRuddCenter.org</a:t>
            </a:r>
            <a:endParaRPr lang="en-US" sz="2800" b="1" dirty="0">
              <a:solidFill>
                <a:srgbClr val="B4DCFA"/>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2971800"/>
            <a:ext cx="5706263" cy="2586148"/>
          </a:xfrm>
          <a:prstGeom prst="rect">
            <a:avLst/>
          </a:prstGeom>
        </p:spPr>
      </p:pic>
    </p:spTree>
    <p:extLst>
      <p:ext uri="{BB962C8B-B14F-4D97-AF65-F5344CB8AC3E}">
        <p14:creationId xmlns:p14="http://schemas.microsoft.com/office/powerpoint/2010/main" val="2912278120"/>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973490" cy="1400530"/>
          </a:xfrm>
        </p:spPr>
        <p:txBody>
          <a:bodyPr/>
          <a:lstStyle/>
          <a:p>
            <a:pPr algn="ctr"/>
            <a:r>
              <a:rPr lang="en-US" dirty="0" smtClean="0"/>
              <a:t>And not enough fruits and vegetables</a:t>
            </a:r>
            <a:endParaRPr lang="en-US" dirty="0"/>
          </a:p>
        </p:txBody>
      </p:sp>
      <p:graphicFrame>
        <p:nvGraphicFramePr>
          <p:cNvPr id="5" name="Chart 4"/>
          <p:cNvGraphicFramePr/>
          <p:nvPr>
            <p:extLst>
              <p:ext uri="{D42A27DB-BD31-4B8C-83A1-F6EECF244321}">
                <p14:modId xmlns:p14="http://schemas.microsoft.com/office/powerpoint/2010/main" val="310597626"/>
              </p:ext>
            </p:extLst>
          </p:nvPr>
        </p:nvGraphicFramePr>
        <p:xfrm>
          <a:off x="800100" y="2133600"/>
          <a:ext cx="7543800" cy="40640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55884344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28600"/>
            <a:ext cx="8583090" cy="1400530"/>
          </a:xfrm>
        </p:spPr>
        <p:txBody>
          <a:bodyPr/>
          <a:lstStyle/>
          <a:p>
            <a:pPr algn="ctr"/>
            <a:r>
              <a:rPr lang="en-US" dirty="0" smtClean="0"/>
              <a:t>Poor diet leads to </a:t>
            </a:r>
            <a:br>
              <a:rPr lang="en-US" dirty="0" smtClean="0"/>
            </a:br>
            <a:r>
              <a:rPr lang="en-US" dirty="0" smtClean="0"/>
              <a:t>poor health in childhood…</a:t>
            </a:r>
            <a:endParaRPr lang="en-US" dirty="0"/>
          </a:p>
        </p:txBody>
      </p:sp>
      <p:pic>
        <p:nvPicPr>
          <p:cNvPr id="4" name="Picture 3" descr="human figure blu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828800"/>
            <a:ext cx="2985655" cy="3863788"/>
          </a:xfrm>
          <a:prstGeom prst="rect">
            <a:avLst/>
          </a:prstGeom>
        </p:spPr>
      </p:pic>
      <p:pic>
        <p:nvPicPr>
          <p:cNvPr id="5" name="Picture 4" descr="human figure blu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828800"/>
            <a:ext cx="2985655" cy="3863788"/>
          </a:xfrm>
          <a:prstGeom prst="rect">
            <a:avLst/>
          </a:prstGeom>
        </p:spPr>
      </p:pic>
      <p:pic>
        <p:nvPicPr>
          <p:cNvPr id="6" name="Picture 5" descr="human figure pin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1427" y="2438400"/>
            <a:ext cx="977573" cy="2722371"/>
          </a:xfrm>
          <a:prstGeom prst="rect">
            <a:avLst/>
          </a:prstGeom>
        </p:spPr>
      </p:pic>
      <p:sp>
        <p:nvSpPr>
          <p:cNvPr id="7" name="TextBox 6"/>
          <p:cNvSpPr txBox="1"/>
          <p:nvPr/>
        </p:nvSpPr>
        <p:spPr>
          <a:xfrm>
            <a:off x="1780123" y="5486400"/>
            <a:ext cx="5583755" cy="369332"/>
          </a:xfrm>
          <a:prstGeom prst="rect">
            <a:avLst/>
          </a:prstGeom>
          <a:noFill/>
        </p:spPr>
        <p:txBody>
          <a:bodyPr wrap="none" rtlCol="0">
            <a:spAutoFit/>
          </a:bodyPr>
          <a:lstStyle/>
          <a:p>
            <a:r>
              <a:rPr lang="en-US" dirty="0" smtClean="0"/>
              <a:t>One out of three children is overweight or obese</a:t>
            </a:r>
            <a:endParaRPr lang="en-US" dirty="0"/>
          </a:p>
        </p:txBody>
      </p:sp>
      <p:sp>
        <p:nvSpPr>
          <p:cNvPr id="8" name="TextBox 7"/>
          <p:cNvSpPr txBox="1"/>
          <p:nvPr/>
        </p:nvSpPr>
        <p:spPr>
          <a:xfrm>
            <a:off x="1363429" y="5855527"/>
            <a:ext cx="6417141" cy="646331"/>
          </a:xfrm>
          <a:prstGeom prst="rect">
            <a:avLst/>
          </a:prstGeom>
          <a:noFill/>
        </p:spPr>
        <p:txBody>
          <a:bodyPr wrap="none" rtlCol="0">
            <a:spAutoFit/>
          </a:bodyPr>
          <a:lstStyle/>
          <a:p>
            <a:pPr algn="ctr"/>
            <a:r>
              <a:rPr lang="en-US" dirty="0" smtClean="0"/>
              <a:t>Type II diabetes used to be called adult onset diabetes.</a:t>
            </a:r>
          </a:p>
          <a:p>
            <a:pPr algn="ctr"/>
            <a:r>
              <a:rPr lang="en-US" dirty="0" smtClean="0"/>
              <a:t>Now, more than 5,000 youth are diagnosed annually.</a:t>
            </a:r>
            <a:endParaRPr lang="en-US" dirty="0"/>
          </a:p>
        </p:txBody>
      </p:sp>
    </p:spTree>
    <p:extLst>
      <p:ext uri="{BB962C8B-B14F-4D97-AF65-F5344CB8AC3E}">
        <p14:creationId xmlns:p14="http://schemas.microsoft.com/office/powerpoint/2010/main" val="39424253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75755" y="452718"/>
            <a:ext cx="7592490" cy="1400530"/>
          </a:xfrm>
        </p:spPr>
        <p:txBody>
          <a:bodyPr/>
          <a:lstStyle/>
          <a:p>
            <a:pPr algn="ctr"/>
            <a:r>
              <a:rPr lang="en-US" dirty="0" smtClean="0"/>
              <a:t>And lifelong consequences</a:t>
            </a:r>
            <a:endParaRPr lang="en-US" dirty="0"/>
          </a:p>
        </p:txBody>
      </p:sp>
      <p:pic>
        <p:nvPicPr>
          <p:cNvPr id="5" name="Picture 4" descr="human figure pin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148" y="2286000"/>
            <a:ext cx="1075330" cy="2994608"/>
          </a:xfrm>
          <a:prstGeom prst="rect">
            <a:avLst/>
          </a:prstGeom>
        </p:spPr>
      </p:pic>
      <p:sp>
        <p:nvSpPr>
          <p:cNvPr id="6" name="TextBox 5"/>
          <p:cNvSpPr txBox="1"/>
          <p:nvPr/>
        </p:nvSpPr>
        <p:spPr>
          <a:xfrm>
            <a:off x="3779457" y="2590800"/>
            <a:ext cx="2210862" cy="461665"/>
          </a:xfrm>
          <a:prstGeom prst="rect">
            <a:avLst/>
          </a:prstGeom>
          <a:noFill/>
        </p:spPr>
        <p:txBody>
          <a:bodyPr wrap="none" rtlCol="0">
            <a:spAutoFit/>
          </a:bodyPr>
          <a:lstStyle/>
          <a:p>
            <a:r>
              <a:rPr lang="en-US" sz="2400" dirty="0" smtClean="0"/>
              <a:t>Heart disease</a:t>
            </a:r>
            <a:endParaRPr lang="en-US" sz="2400" dirty="0"/>
          </a:p>
        </p:txBody>
      </p:sp>
      <p:sp>
        <p:nvSpPr>
          <p:cNvPr id="7" name="TextBox 6"/>
          <p:cNvSpPr txBox="1"/>
          <p:nvPr/>
        </p:nvSpPr>
        <p:spPr>
          <a:xfrm>
            <a:off x="3779457" y="4825640"/>
            <a:ext cx="2592326" cy="507832"/>
          </a:xfrm>
          <a:prstGeom prst="rect">
            <a:avLst/>
          </a:prstGeom>
          <a:noFill/>
        </p:spPr>
        <p:txBody>
          <a:bodyPr wrap="none" rtlCol="0">
            <a:spAutoFit/>
          </a:bodyPr>
          <a:lstStyle/>
          <a:p>
            <a:r>
              <a:rPr lang="en-US" sz="2400" dirty="0" smtClean="0"/>
              <a:t>Life-long obesity</a:t>
            </a:r>
            <a:endParaRPr lang="en-US" sz="2400" dirty="0"/>
          </a:p>
        </p:txBody>
      </p:sp>
      <p:sp>
        <p:nvSpPr>
          <p:cNvPr id="8" name="TextBox 7"/>
          <p:cNvSpPr txBox="1"/>
          <p:nvPr/>
        </p:nvSpPr>
        <p:spPr>
          <a:xfrm>
            <a:off x="3779457" y="3149510"/>
            <a:ext cx="1324402" cy="461665"/>
          </a:xfrm>
          <a:prstGeom prst="rect">
            <a:avLst/>
          </a:prstGeom>
          <a:noFill/>
        </p:spPr>
        <p:txBody>
          <a:bodyPr wrap="none" rtlCol="0">
            <a:spAutoFit/>
          </a:bodyPr>
          <a:lstStyle/>
          <a:p>
            <a:r>
              <a:rPr lang="en-US" sz="2400" dirty="0" smtClean="0"/>
              <a:t>Cancer</a:t>
            </a:r>
            <a:endParaRPr lang="en-US" sz="2400" dirty="0"/>
          </a:p>
        </p:txBody>
      </p:sp>
      <p:sp>
        <p:nvSpPr>
          <p:cNvPr id="9" name="TextBox 8"/>
          <p:cNvSpPr txBox="1"/>
          <p:nvPr/>
        </p:nvSpPr>
        <p:spPr>
          <a:xfrm>
            <a:off x="3779457" y="3708220"/>
            <a:ext cx="1212191" cy="461665"/>
          </a:xfrm>
          <a:prstGeom prst="rect">
            <a:avLst/>
          </a:prstGeom>
          <a:noFill/>
        </p:spPr>
        <p:txBody>
          <a:bodyPr wrap="none" rtlCol="0">
            <a:spAutoFit/>
          </a:bodyPr>
          <a:lstStyle/>
          <a:p>
            <a:r>
              <a:rPr lang="en-US" sz="2400" dirty="0" smtClean="0"/>
              <a:t>Strokes</a:t>
            </a:r>
            <a:endParaRPr lang="en-US" sz="2400" dirty="0"/>
          </a:p>
        </p:txBody>
      </p:sp>
      <p:sp>
        <p:nvSpPr>
          <p:cNvPr id="10" name="TextBox 9"/>
          <p:cNvSpPr txBox="1"/>
          <p:nvPr/>
        </p:nvSpPr>
        <p:spPr>
          <a:xfrm>
            <a:off x="3779457" y="4266930"/>
            <a:ext cx="1236236" cy="461665"/>
          </a:xfrm>
          <a:prstGeom prst="rect">
            <a:avLst/>
          </a:prstGeom>
          <a:noFill/>
        </p:spPr>
        <p:txBody>
          <a:bodyPr wrap="none" rtlCol="0">
            <a:spAutoFit/>
          </a:bodyPr>
          <a:lstStyle/>
          <a:p>
            <a:r>
              <a:rPr lang="en-US" sz="2400" dirty="0" smtClean="0"/>
              <a:t>Arthritis</a:t>
            </a:r>
            <a:endParaRPr lang="en-US" sz="2400" dirty="0"/>
          </a:p>
        </p:txBody>
      </p:sp>
    </p:spTree>
    <p:extLst>
      <p:ext uri="{BB962C8B-B14F-4D97-AF65-F5344CB8AC3E}">
        <p14:creationId xmlns:p14="http://schemas.microsoft.com/office/powerpoint/2010/main" val="29544880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133600"/>
            <a:ext cx="7821090" cy="1752600"/>
          </a:xfrm>
        </p:spPr>
        <p:txBody>
          <a:bodyPr/>
          <a:lstStyle/>
          <a:p>
            <a:pPr algn="ctr"/>
            <a:r>
              <a:rPr lang="en-US" sz="3200" dirty="0" smtClean="0"/>
              <a:t>Children today may be the first generation to live </a:t>
            </a:r>
            <a:r>
              <a:rPr lang="en-US" sz="3200" b="1" dirty="0" smtClean="0"/>
              <a:t>SHORTER LIVES </a:t>
            </a:r>
            <a:r>
              <a:rPr lang="en-US" sz="3200" dirty="0" smtClean="0"/>
              <a:t>than their parents</a:t>
            </a:r>
            <a:endParaRPr lang="en-US" sz="3200" dirty="0"/>
          </a:p>
        </p:txBody>
      </p:sp>
    </p:spTree>
    <p:extLst>
      <p:ext uri="{BB962C8B-B14F-4D97-AF65-F5344CB8AC3E}">
        <p14:creationId xmlns:p14="http://schemas.microsoft.com/office/powerpoint/2010/main" val="26381775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990600" y="2057400"/>
            <a:ext cx="2377574" cy="461665"/>
          </a:xfrm>
          <a:prstGeom prst="rect">
            <a:avLst/>
          </a:prstGeom>
          <a:noFill/>
        </p:spPr>
        <p:txBody>
          <a:bodyPr wrap="none" rtlCol="0">
            <a:spAutoFit/>
          </a:bodyPr>
          <a:lstStyle/>
          <a:p>
            <a:r>
              <a:rPr lang="en-US" sz="2400" dirty="0" smtClean="0"/>
              <a:t>So where does </a:t>
            </a:r>
            <a:endParaRPr lang="en-US" sz="2400" dirty="0"/>
          </a:p>
        </p:txBody>
      </p:sp>
      <p:sp>
        <p:nvSpPr>
          <p:cNvPr id="6" name="TextBox 5"/>
          <p:cNvSpPr txBox="1"/>
          <p:nvPr/>
        </p:nvSpPr>
        <p:spPr>
          <a:xfrm>
            <a:off x="2438400" y="2667000"/>
            <a:ext cx="4783550" cy="1107996"/>
          </a:xfrm>
          <a:prstGeom prst="rect">
            <a:avLst/>
          </a:prstGeom>
          <a:noFill/>
        </p:spPr>
        <p:txBody>
          <a:bodyPr wrap="square" rtlCol="0">
            <a:spAutoFit/>
          </a:bodyPr>
          <a:lstStyle/>
          <a:p>
            <a:r>
              <a:rPr lang="en-US" sz="6600" dirty="0" smtClean="0">
                <a:solidFill>
                  <a:schemeClr val="accent2"/>
                </a:solidFill>
              </a:rPr>
              <a:t>marketing</a:t>
            </a:r>
            <a:endParaRPr lang="en-US" sz="6600" dirty="0">
              <a:solidFill>
                <a:schemeClr val="accent2"/>
              </a:solidFill>
            </a:endParaRPr>
          </a:p>
        </p:txBody>
      </p:sp>
      <p:sp>
        <p:nvSpPr>
          <p:cNvPr id="8" name="TextBox 7"/>
          <p:cNvSpPr txBox="1"/>
          <p:nvPr/>
        </p:nvSpPr>
        <p:spPr>
          <a:xfrm>
            <a:off x="4953000" y="4191000"/>
            <a:ext cx="3224861" cy="523220"/>
          </a:xfrm>
          <a:prstGeom prst="rect">
            <a:avLst/>
          </a:prstGeom>
          <a:noFill/>
        </p:spPr>
        <p:txBody>
          <a:bodyPr wrap="none" rtlCol="0">
            <a:spAutoFit/>
          </a:bodyPr>
          <a:lstStyle/>
          <a:p>
            <a:r>
              <a:rPr lang="en-US" sz="2800" dirty="0"/>
              <a:t>f</a:t>
            </a:r>
            <a:r>
              <a:rPr lang="en-US" sz="2800" dirty="0" smtClean="0"/>
              <a:t>it into kids’ diets?</a:t>
            </a:r>
            <a:endParaRPr lang="en-US" sz="2800" dirty="0"/>
          </a:p>
        </p:txBody>
      </p:sp>
    </p:spTree>
    <p:extLst>
      <p:ext uri="{BB962C8B-B14F-4D97-AF65-F5344CB8AC3E}">
        <p14:creationId xmlns:p14="http://schemas.microsoft.com/office/powerpoint/2010/main" val="315358307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6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0455" y="452718"/>
            <a:ext cx="8583090" cy="995082"/>
          </a:xfrm>
        </p:spPr>
        <p:txBody>
          <a:bodyPr/>
          <a:lstStyle/>
          <a:p>
            <a:r>
              <a:rPr lang="en-US" dirty="0" smtClean="0"/>
              <a:t>The truth about food </a:t>
            </a:r>
            <a:r>
              <a:rPr lang="en-US" dirty="0"/>
              <a:t>m</a:t>
            </a:r>
            <a:r>
              <a:rPr lang="en-US" dirty="0" smtClean="0"/>
              <a:t>arketing</a:t>
            </a:r>
            <a:endParaRPr lang="en-US" dirty="0"/>
          </a:p>
        </p:txBody>
      </p:sp>
      <p:graphicFrame>
        <p:nvGraphicFramePr>
          <p:cNvPr id="4" name="Chart 3"/>
          <p:cNvGraphicFramePr/>
          <p:nvPr>
            <p:extLst>
              <p:ext uri="{D42A27DB-BD31-4B8C-83A1-F6EECF244321}">
                <p14:modId xmlns:p14="http://schemas.microsoft.com/office/powerpoint/2010/main" val="3324329556"/>
              </p:ext>
            </p:extLst>
          </p:nvPr>
        </p:nvGraphicFramePr>
        <p:xfrm>
          <a:off x="2133600" y="1524000"/>
          <a:ext cx="4800600" cy="4673600"/>
        </p:xfrm>
        <a:graphic>
          <a:graphicData uri="http://schemas.openxmlformats.org/drawingml/2006/chart">
            <c:chart xmlns:c="http://schemas.openxmlformats.org/drawingml/2006/chart" xmlns:r="http://schemas.openxmlformats.org/officeDocument/2006/relationships" r:id="rId3"/>
          </a:graphicData>
        </a:graphic>
      </p:graphicFrame>
      <p:sp>
        <p:nvSpPr>
          <p:cNvPr id="6" name="Left Brace 5"/>
          <p:cNvSpPr/>
          <p:nvPr/>
        </p:nvSpPr>
        <p:spPr>
          <a:xfrm>
            <a:off x="2590800" y="2133600"/>
            <a:ext cx="762000" cy="3581400"/>
          </a:xfrm>
          <a:prstGeom prst="leftBrace">
            <a:avLst/>
          </a:prstGeom>
          <a:noFill/>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57200" y="3200400"/>
            <a:ext cx="2286000" cy="135421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dirty="0" smtClean="0"/>
              <a:t>$1.8 billion</a:t>
            </a:r>
            <a:endParaRPr lang="en-US" sz="2800" b="1" dirty="0"/>
          </a:p>
          <a:p>
            <a:r>
              <a:rPr lang="en-US" b="1" dirty="0" smtClean="0"/>
              <a:t>Spent per year on marketing aimed at children &amp; teens</a:t>
            </a:r>
            <a:endParaRPr lang="en-US" b="1" dirty="0"/>
          </a:p>
        </p:txBody>
      </p:sp>
      <p:grpSp>
        <p:nvGrpSpPr>
          <p:cNvPr id="19" name="Group 18"/>
          <p:cNvGrpSpPr/>
          <p:nvPr/>
        </p:nvGrpSpPr>
        <p:grpSpPr>
          <a:xfrm>
            <a:off x="5867400" y="2184737"/>
            <a:ext cx="2845002" cy="369332"/>
            <a:chOff x="9448800" y="2514600"/>
            <a:chExt cx="2845002" cy="369332"/>
          </a:xfrm>
        </p:grpSpPr>
        <p:sp>
          <p:nvSpPr>
            <p:cNvPr id="3" name="TextBox 2"/>
            <p:cNvSpPr txBox="1"/>
            <p:nvPr/>
          </p:nvSpPr>
          <p:spPr>
            <a:xfrm>
              <a:off x="9601200" y="2514600"/>
              <a:ext cx="2692602" cy="369332"/>
            </a:xfrm>
            <a:prstGeom prst="rect">
              <a:avLst/>
            </a:prstGeom>
            <a:noFill/>
          </p:spPr>
          <p:txBody>
            <a:bodyPr wrap="none" rtlCol="0">
              <a:spAutoFit/>
            </a:bodyPr>
            <a:lstStyle/>
            <a:p>
              <a:r>
                <a:rPr lang="en-US" dirty="0" smtClean="0"/>
                <a:t>&lt;1% fruits &amp;vegetables</a:t>
              </a:r>
              <a:endParaRPr lang="en-US" dirty="0"/>
            </a:p>
          </p:txBody>
        </p:sp>
        <p:sp>
          <p:nvSpPr>
            <p:cNvPr id="9" name="Rectangle 8"/>
            <p:cNvSpPr/>
            <p:nvPr/>
          </p:nvSpPr>
          <p:spPr>
            <a:xfrm>
              <a:off x="9448800" y="2590800"/>
              <a:ext cx="152400" cy="15240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grpSp>
      <p:grpSp>
        <p:nvGrpSpPr>
          <p:cNvPr id="18" name="Group 17"/>
          <p:cNvGrpSpPr/>
          <p:nvPr/>
        </p:nvGrpSpPr>
        <p:grpSpPr>
          <a:xfrm>
            <a:off x="5867400" y="2688848"/>
            <a:ext cx="1983776" cy="369332"/>
            <a:chOff x="9448800" y="2983468"/>
            <a:chExt cx="1983776" cy="369332"/>
          </a:xfrm>
        </p:grpSpPr>
        <p:sp>
          <p:nvSpPr>
            <p:cNvPr id="10" name="TextBox 9"/>
            <p:cNvSpPr txBox="1"/>
            <p:nvPr/>
          </p:nvSpPr>
          <p:spPr>
            <a:xfrm>
              <a:off x="9601200" y="2983468"/>
              <a:ext cx="1831376" cy="369332"/>
            </a:xfrm>
            <a:prstGeom prst="rect">
              <a:avLst/>
            </a:prstGeom>
            <a:noFill/>
          </p:spPr>
          <p:txBody>
            <a:bodyPr wrap="none" rtlCol="0">
              <a:spAutoFit/>
            </a:bodyPr>
            <a:lstStyle/>
            <a:p>
              <a:r>
                <a:rPr lang="en-US" dirty="0"/>
                <a:t>9</a:t>
              </a:r>
              <a:r>
                <a:rPr lang="en-US" dirty="0" smtClean="0"/>
                <a:t>% other foods</a:t>
              </a:r>
              <a:endParaRPr lang="en-US" dirty="0"/>
            </a:p>
          </p:txBody>
        </p:sp>
        <p:sp>
          <p:nvSpPr>
            <p:cNvPr id="11" name="Rectangle 10"/>
            <p:cNvSpPr/>
            <p:nvPr/>
          </p:nvSpPr>
          <p:spPr>
            <a:xfrm>
              <a:off x="9448800" y="3059668"/>
              <a:ext cx="152400" cy="1524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grpSp>
      <p:grpSp>
        <p:nvGrpSpPr>
          <p:cNvPr id="17" name="Group 16"/>
          <p:cNvGrpSpPr/>
          <p:nvPr/>
        </p:nvGrpSpPr>
        <p:grpSpPr>
          <a:xfrm>
            <a:off x="5867400" y="3192959"/>
            <a:ext cx="1830489" cy="369332"/>
            <a:chOff x="9448800" y="3429000"/>
            <a:chExt cx="1830489" cy="369332"/>
          </a:xfrm>
        </p:grpSpPr>
        <p:sp>
          <p:nvSpPr>
            <p:cNvPr id="12" name="TextBox 11"/>
            <p:cNvSpPr txBox="1"/>
            <p:nvPr/>
          </p:nvSpPr>
          <p:spPr>
            <a:xfrm>
              <a:off x="9601200" y="3429000"/>
              <a:ext cx="1678089" cy="369332"/>
            </a:xfrm>
            <a:prstGeom prst="rect">
              <a:avLst/>
            </a:prstGeom>
            <a:noFill/>
          </p:spPr>
          <p:txBody>
            <a:bodyPr wrap="none" rtlCol="0">
              <a:spAutoFit/>
            </a:bodyPr>
            <a:lstStyle/>
            <a:p>
              <a:r>
                <a:rPr lang="en-US" dirty="0" smtClean="0"/>
                <a:t>40% fast food</a:t>
              </a:r>
              <a:endParaRPr lang="en-US" dirty="0"/>
            </a:p>
          </p:txBody>
        </p:sp>
        <p:sp>
          <p:nvSpPr>
            <p:cNvPr id="13" name="Rectangle 12"/>
            <p:cNvSpPr/>
            <p:nvPr/>
          </p:nvSpPr>
          <p:spPr>
            <a:xfrm>
              <a:off x="9448800" y="3505200"/>
              <a:ext cx="152400" cy="1524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grpSp>
      <p:grpSp>
        <p:nvGrpSpPr>
          <p:cNvPr id="16" name="Group 15"/>
          <p:cNvGrpSpPr/>
          <p:nvPr/>
        </p:nvGrpSpPr>
        <p:grpSpPr>
          <a:xfrm>
            <a:off x="5867400" y="3697069"/>
            <a:ext cx="3119879" cy="646331"/>
            <a:chOff x="9448800" y="3974068"/>
            <a:chExt cx="3119879" cy="646331"/>
          </a:xfrm>
        </p:grpSpPr>
        <p:sp>
          <p:nvSpPr>
            <p:cNvPr id="14" name="TextBox 13"/>
            <p:cNvSpPr txBox="1"/>
            <p:nvPr/>
          </p:nvSpPr>
          <p:spPr>
            <a:xfrm>
              <a:off x="9601200" y="3974068"/>
              <a:ext cx="2967479" cy="646331"/>
            </a:xfrm>
            <a:prstGeom prst="rect">
              <a:avLst/>
            </a:prstGeom>
            <a:noFill/>
          </p:spPr>
          <p:txBody>
            <a:bodyPr wrap="none" rtlCol="0">
              <a:spAutoFit/>
            </a:bodyPr>
            <a:lstStyle/>
            <a:p>
              <a:r>
                <a:rPr lang="en-US" dirty="0" smtClean="0"/>
                <a:t>51% sugary drinks, sugary </a:t>
              </a:r>
            </a:p>
            <a:p>
              <a:r>
                <a:rPr lang="en-US" dirty="0" smtClean="0"/>
                <a:t>cereals, sweets &amp; snacks</a:t>
              </a:r>
              <a:endParaRPr lang="en-US" dirty="0"/>
            </a:p>
          </p:txBody>
        </p:sp>
        <p:sp>
          <p:nvSpPr>
            <p:cNvPr id="15" name="Rectangle 14"/>
            <p:cNvSpPr/>
            <p:nvPr/>
          </p:nvSpPr>
          <p:spPr>
            <a:xfrm>
              <a:off x="9448800" y="4050268"/>
              <a:ext cx="1524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grpSp>
    </p:spTree>
    <p:extLst>
      <p:ext uri="{BB962C8B-B14F-4D97-AF65-F5344CB8AC3E}">
        <p14:creationId xmlns:p14="http://schemas.microsoft.com/office/powerpoint/2010/main" val="247680088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strVal val="#ppt_w*0.7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1000"/>
                                        <p:tgtEl>
                                          <p:spTgt spid="4"/>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childTnLst>
                          </p:cTn>
                        </p:par>
                        <p:par>
                          <p:cTn id="22" fill="hold">
                            <p:stCondLst>
                              <p:cond delay="3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childTnLst>
                          </p:cTn>
                        </p:par>
                        <p:par>
                          <p:cTn id="26" fill="hold">
                            <p:stCondLst>
                              <p:cond delay="4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7"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
</p:tagLst>
</file>

<file path=ppt/tags/tag2.xml><?xml version="1.0" encoding="utf-8"?>
<p:tagLst xmlns:a="http://schemas.openxmlformats.org/drawingml/2006/main" xmlns:r="http://schemas.openxmlformats.org/officeDocument/2006/relationships" xmlns:p="http://schemas.openxmlformats.org/presentationml/2006/main">
  <p:tag name="TIMING" val="|4.5|3.2"/>
</p:tagLst>
</file>

<file path=ppt/tags/tag3.xml><?xml version="1.0" encoding="utf-8"?>
<p:tagLst xmlns:a="http://schemas.openxmlformats.org/drawingml/2006/main" xmlns:r="http://schemas.openxmlformats.org/officeDocument/2006/relationships" xmlns:p="http://schemas.openxmlformats.org/presentationml/2006/main">
  <p:tag name="TIMING" val="|2.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10521</TotalTime>
  <Words>2425</Words>
  <Application>Microsoft Office PowerPoint</Application>
  <PresentationFormat>On-screen Show (4:3)</PresentationFormat>
  <Paragraphs>258</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Century Gothic</vt:lpstr>
      <vt:lpstr>Wingdings 3</vt:lpstr>
      <vt:lpstr>Ion</vt:lpstr>
      <vt:lpstr>Food marketing to youth: What’s the harm?</vt:lpstr>
      <vt:lpstr>Most children have poor diets</vt:lpstr>
      <vt:lpstr>They eat too many high-sugar high-fat foods</vt:lpstr>
      <vt:lpstr>And not enough fruits and vegetables</vt:lpstr>
      <vt:lpstr>Poor diet leads to  poor health in childhood…</vt:lpstr>
      <vt:lpstr>And lifelong consequences</vt:lpstr>
      <vt:lpstr>Children today may be the first generation to live SHORTER LIVES than their parents</vt:lpstr>
      <vt:lpstr>PowerPoint Presentation</vt:lpstr>
      <vt:lpstr>The truth about food marketing</vt:lpstr>
      <vt:lpstr>The truth about food marketing</vt:lpstr>
      <vt:lpstr>Almost 5,000 ads every year on TV alone.</vt:lpstr>
      <vt:lpstr>“Food marketing works”                    - Institute of Medicine</vt:lpstr>
      <vt:lpstr>Food marketers know how to get kids’ attention  </vt:lpstr>
      <vt:lpstr>And they can reach children anytime, anywhere — often  when parents aren’t looking</vt:lpstr>
      <vt:lpstr>Some communities get a “double dose” of marketing</vt:lpstr>
      <vt:lpstr>Food marketers say they want to help parents raise healthy children</vt:lpstr>
      <vt:lpstr>What else do they say?</vt:lpstr>
      <vt:lpstr>Or they don’t advertise to kids</vt:lpstr>
      <vt:lpstr>But targeting children is good for business…</vt:lpstr>
      <vt:lpstr>What do parents think?</vt:lpstr>
      <vt:lpstr>PowerPoint Presentation</vt:lpstr>
      <vt:lpstr>In your home</vt:lpstr>
      <vt:lpstr>In your home</vt:lpstr>
      <vt:lpstr>At school</vt:lpstr>
      <vt:lpstr>At school</vt:lpstr>
      <vt:lpstr>At school</vt:lpstr>
      <vt:lpstr>Want to do even more?</vt:lpstr>
      <vt:lpstr>In your community</vt:lpstr>
      <vt:lpstr>PowerPoint Presentation</vt:lpstr>
      <vt:lpstr>Thank you!</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all Want Healthy Children</dc:title>
  <dc:creator>LoDolce, Megan</dc:creator>
  <cp:lastModifiedBy>Elmi, Hebaq</cp:lastModifiedBy>
  <cp:revision>333</cp:revision>
  <cp:lastPrinted>2015-03-12T21:19:40Z</cp:lastPrinted>
  <dcterms:created xsi:type="dcterms:W3CDTF">2014-06-02T20:26:29Z</dcterms:created>
  <dcterms:modified xsi:type="dcterms:W3CDTF">2022-06-06T19:49:13Z</dcterms:modified>
</cp:coreProperties>
</file>