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Lst>
  <p:sldSz cx="12192000" cy="6858000"/>
  <p:notesSz cx="6858000" cy="9144000"/>
  <p:embeddedFontLst>
    <p:embeddedFont>
      <p:font typeface="Assistant" pitchFamily="2" charset="-79"/>
      <p:regular r:id="rId16"/>
      <p:bold r:id="rId17"/>
    </p:embeddedFont>
    <p:embeddedFont>
      <p:font typeface="Calibri" panose="020F0502020204030204" pitchFamily="34" charset="0"/>
      <p:regular r:id="rId18"/>
      <p:bold r:id="rId19"/>
      <p:italic r:id="rId20"/>
      <p:boldItalic r:id="rId21"/>
    </p:embeddedFont>
    <p:embeddedFont>
      <p:font typeface="Noto Sans" panose="020B0502040504020204" pitchFamily="34" charset="0"/>
      <p:regular r:id="rId22"/>
      <p:bold r:id="rId23"/>
      <p:italic r:id="rId24"/>
      <p:boldItalic r:id="rId25"/>
    </p:embeddedFont>
    <p:embeddedFont>
      <p:font typeface="Oswald" pitchFamily="2" charset="77"/>
      <p:regular r:id="rId26"/>
      <p:bold r:id="rId27"/>
    </p:embeddedFont>
    <p:embeddedFont>
      <p:font typeface="Oswald SemiBold" pitchFamily="2" charset="77"/>
      <p:regular r:id="rId28"/>
      <p:bold r:id="rId29"/>
    </p:embeddedFont>
  </p:embeddedFontLst>
  <p:defaultTextStyle>
    <a:defPPr marR="0" lvl="0" algn="l" rtl="0">
      <a:lnSpc>
        <a:spcPct val="100000"/>
      </a:lnSpc>
      <a:spcBef>
        <a:spcPts val="0"/>
      </a:spcBef>
      <a:spcAft>
        <a:spcPts val="0"/>
      </a:spcAft>
      <a:defRPr lang="es-ES"/>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go="http://customooxmlschemas.google.com/" xmlns:ahyp="http://schemas.microsoft.com/office/drawing/2018/hyperlinkcolor"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v="urn:schemas-microsoft-com:vml" r:id="rId30" roundtripDataSignature="AMtx7miEllCv8oQOxVVXJv327x01VX6IK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86202" autoAdjust="0"/>
  </p:normalViewPr>
  <p:slideViewPr>
    <p:cSldViewPr snapToGrid="0">
      <p:cViewPr>
        <p:scale>
          <a:sx n="83" d="100"/>
          <a:sy n="83" d="100"/>
        </p:scale>
        <p:origin x="1840" y="5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customschemas.google.com/relationships/presentationmetadata" Target="meta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pPr rtl="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p>
            <a:pPr marL="158750" indent="0">
              <a:lnSpc>
                <a:spcPct val="107000"/>
              </a:lnSpc>
              <a:spcAft>
                <a:spcPts val="800"/>
              </a:spcAft>
              <a:buNone/>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Bienvenido a Seguridad alimentaria en el cuidado infantil. Este breve módulo se ofrece como complemento de los cursos universitarios del Centro de Cuidado Infantil y Educación Temprana que cubren la salud, la seguridad y la nutrición. No pretende ser exhaustivo sino simplemente destacar las mejores prácticas y la información clave, así como también brindarle recursos adicionales. </a:t>
            </a:r>
          </a:p>
          <a:p>
            <a:pPr marL="158750" indent="0">
              <a:lnSpc>
                <a:spcPct val="107000"/>
              </a:lnSpc>
              <a:spcAft>
                <a:spcPts val="800"/>
              </a:spcAft>
              <a:buNone/>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Las prácticas de seguridad alimentaria son muy importantes en el cuidado infantil porque los niños pequeños tienen mayor riesgo de asfixia y de enfermarse gravemente por enfermedades transmitidas por alimentos. </a:t>
            </a:r>
          </a:p>
          <a:p>
            <a:pPr marL="0" lvl="0" indent="0" algn="l" rtl="0">
              <a:lnSpc>
                <a:spcPct val="100000"/>
              </a:lnSpc>
              <a:spcBef>
                <a:spcPts val="0"/>
              </a:spcBef>
              <a:spcAft>
                <a:spcPts val="0"/>
              </a:spcAft>
              <a:buSzPts val="1100"/>
              <a:buNone/>
            </a:pPr>
            <a:endParaRPr dirty="0"/>
          </a:p>
        </p:txBody>
      </p:sp>
      <p:sp>
        <p:nvSpPr>
          <p:cNvPr id="182" name="Google Shape;1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2124d52009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2124d52009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rtlCol="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A nadie le gusta desperdiciar comida, en especial cuando el presupuesto es limitado. Las buenas prácticas de manejo y preparación de la comida pueden ayudarlo a evitar enfermar a alguien pudiendo usar de todos modos las sobras. Tenga en cuenta que los alimentos que se sirvieron, ya sea en el plato del niño o que se haya pasado de una persona a otra como el estilo familiar, deben desecharse después de la comida. Los gérmenes se transmiten con facilidad y la comida se contamina enseguida en la mesa, en especial con los niños pequeños. Si quedó comida que no ha servido, es decir, comida que no abandonó la cocina, puede guardarse en el refrigerador para usar en las siguientes 24 horas. Es buena idea refrigerar la comida rápidamente, aunque siga estando caliente. Todo alimento que quede afuera durante 2 horas o más deberá desecharse según se mencionó antes. </a:t>
            </a:r>
          </a:p>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2124d520095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2124d520095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rtlCol="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No sería completa la presentación sobre seguridad alimentaria sin revisar la parte de limpieza y desinfección. Hay que limpiar las superficies antes de desinfectarlas, para que la desinfección sea más efectiva. Una vez limpio, aplique el desinfectante que desee y deje secar al aire. Consulte la información de habilitación del estado y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Caring</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for</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Our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Children</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para saber cuáles son los tipos de desinfectantes permitidos.</a:t>
            </a:r>
          </a:p>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Como con cada módulo, le recomendamos revisar estos recursos ya que contienen más detalles e información para ayudarlo a mantener una buena seguridad alimentaria y a evitar enfermedades transmitidas por alimentos.  </a:t>
            </a:r>
          </a:p>
          <a:p>
            <a:pPr marL="0" lvl="0" indent="0" algn="l" rtl="0">
              <a:lnSpc>
                <a:spcPct val="100000"/>
              </a:lnSpc>
              <a:spcBef>
                <a:spcPts val="0"/>
              </a:spcBef>
              <a:spcAft>
                <a:spcPts val="0"/>
              </a:spcAft>
              <a:buSzPts val="1100"/>
              <a:buNone/>
            </a:pPr>
            <a:endParaRPr dirty="0"/>
          </a:p>
        </p:txBody>
      </p:sp>
      <p:sp>
        <p:nvSpPr>
          <p:cNvPr id="258" name="Google Shape;25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2:notes"/>
          <p:cNvSpPr txBox="1">
            <a:spLocks noGrp="1"/>
          </p:cNvSpPr>
          <p:nvPr>
            <p:ph type="body" idx="1"/>
          </p:nvPr>
        </p:nvSpPr>
        <p:spPr>
          <a:xfrm>
            <a:off x="707700" y="4447450"/>
            <a:ext cx="5661650" cy="4213375"/>
          </a:xfrm>
          <a:prstGeom prst="rect">
            <a:avLst/>
          </a:prstGeom>
          <a:noFill/>
          <a:ln>
            <a:noFill/>
          </a:ln>
        </p:spPr>
        <p:txBody>
          <a:bodyPr spcFirstLastPara="1" wrap="square" lIns="91425" tIns="91425" rIns="91425" bIns="91425" rtlCol="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Gracias por acompañarnos en la revisión de Seguridad alimentaria. Este módulo es posible gracias a los Centros para el Control y la Prevención de Enfermedades y se desarrolló en colaboración con el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UConn</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Rudd</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Center para la Salud y Política Alimentaria y el Departamento de Salud Pública de CT.</a:t>
            </a:r>
          </a:p>
          <a:p>
            <a:pPr marL="0" lvl="0" indent="0" algn="l" rtl="0">
              <a:lnSpc>
                <a:spcPct val="100000"/>
              </a:lnSpc>
              <a:spcBef>
                <a:spcPts val="0"/>
              </a:spcBef>
              <a:spcAft>
                <a:spcPts val="0"/>
              </a:spcAft>
              <a:buSzPts val="1100"/>
              <a:buNone/>
            </a:pPr>
            <a:endParaRPr dirty="0"/>
          </a:p>
        </p:txBody>
      </p:sp>
      <p:sp>
        <p:nvSpPr>
          <p:cNvPr id="237" name="Google Shape;237;p12:notes"/>
          <p:cNvSpPr>
            <a:spLocks noGrp="1" noRot="1" noChangeAspect="1"/>
          </p:cNvSpPr>
          <p:nvPr>
            <p:ph type="sldImg" idx="2"/>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p>
            <a:pPr marL="158750" indent="0">
              <a:lnSpc>
                <a:spcPct val="107000"/>
              </a:lnSpc>
              <a:spcAft>
                <a:spcPts val="800"/>
              </a:spcAft>
              <a:buNone/>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Empecemos mirando formas de ayudar a evitar la asfixia. Estas estrategias se detallan en los estándares de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Caring</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for</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Our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Children</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National</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Health</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and Safety Performance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Standards</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o “Cuidado de nuestros niños: Estándares Nacionales de Salud y Seguridad”, cuyo enlace está en los recursos al final de esta presentación. </a:t>
            </a:r>
          </a:p>
          <a:p>
            <a:pPr marL="158750" indent="0">
              <a:lnSpc>
                <a:spcPct val="107000"/>
              </a:lnSpc>
              <a:spcAft>
                <a:spcPts val="800"/>
              </a:spcAft>
              <a:buNone/>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Especialmente para niños pequeños que están comenzando a comer alimentos sólidos, ofrecer pequeños trozos de alimentos blandos que puedan recoger ellos mismos es una excelente manera de ayudar a su exploración de la comida y a evitar asfixias. Recuerde que las gargantas de los niños pequeños son bastante angostas. Por eso le conviene cortar los alimentos en un tamaño adecuado cuando prepare comidas y bocadillos. Para los bebés, los alimentos se cortarán en trozos de un cuarto de pulgada o menos, y para los niños, los alimentos se cortarán en trozos de media pulgada o menos.  </a:t>
            </a:r>
          </a:p>
          <a:p>
            <a:pPr marL="158750" indent="0">
              <a:lnSpc>
                <a:spcPct val="107000"/>
              </a:lnSpc>
              <a:spcAft>
                <a:spcPts val="800"/>
              </a:spcAft>
              <a:buNone/>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Los niños pequeños también tienden a ser activos y a distraerse con facilidad. Cuando usted se sienta con los niños a comer en el momento de la comida o los bocadillos, hay múltiples beneficios en todos los dominios de desarrollo. Al sentarse con ellos, hacerlos partícipes en la conversación y observar sus acciones de forma activa, usted puede ayudarlos a aminorar el ritmo y mantenerse enfocados en comer, y podrá ver cualquier signo de asfixia de inmediato. Este nivel de conexión y desarrollo del lenguaje también es beneficioso para el desarrollo socioemocional de los niños. </a:t>
            </a:r>
          </a:p>
          <a:p>
            <a:pPr marL="0" lvl="0" indent="0" algn="l" rtl="0">
              <a:lnSpc>
                <a:spcPct val="100000"/>
              </a:lnSpc>
              <a:spcBef>
                <a:spcPts val="0"/>
              </a:spcBef>
              <a:spcAft>
                <a:spcPts val="0"/>
              </a:spcAft>
              <a:buSzPts val="1100"/>
              <a:buNone/>
            </a:pPr>
            <a:endParaRPr dirty="0"/>
          </a:p>
        </p:txBody>
      </p:sp>
      <p:sp>
        <p:nvSpPr>
          <p:cNvPr id="188" name="Google Shape;18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kern="1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Hay también algunas texturas de alimentos y consistencias que tienen más probabilidad de causar asfixia en niños pequeños. Los estándares de </a:t>
            </a:r>
            <a:r>
              <a:rPr lang="es-ES" sz="1800" kern="10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Caring</a:t>
            </a:r>
            <a:r>
              <a:rPr lang="es-ES" sz="1800" kern="1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lang="es-ES" sz="1800" kern="10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for</a:t>
            </a:r>
            <a:r>
              <a:rPr lang="es-ES" sz="1800" kern="1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Our </a:t>
            </a:r>
            <a:r>
              <a:rPr lang="es-ES" sz="1800" kern="10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Children</a:t>
            </a:r>
            <a:r>
              <a:rPr lang="es-ES" sz="1800" kern="1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describen estos alimentos como redondos, duros, pequeños, gruesos y pegajosos, suaves, comprimibles o densos, o resbaladizos. Y por supuesto, los alimentos más comunes con los que hay asfixia en niños son los que tienden a comer con mayor frecuencia. Estos también están enumerados en </a:t>
            </a:r>
            <a:r>
              <a:rPr lang="es-ES" sz="1800" kern="10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Caring</a:t>
            </a:r>
            <a:r>
              <a:rPr lang="es-ES" sz="1800" kern="1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lang="es-ES" sz="1800" kern="10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for</a:t>
            </a:r>
            <a:r>
              <a:rPr lang="es-ES" sz="1800" kern="1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Our </a:t>
            </a:r>
            <a:r>
              <a:rPr lang="es-ES" sz="1800" kern="10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Children</a:t>
            </a:r>
            <a:r>
              <a:rPr lang="es-ES" sz="1800" kern="1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e incluyen salchichas y otras carnes en barra (enteras o en rodajas), trozos redondos de zanahoria cruda, uvas enteras, caramelos duros, frutos secos, semillas, guisantes crudos, pretzel duro, chips, maníes, palomitas de maíz, tortillas de arroz, malvaviscos, cucharadas de mantequilla de maní y trozos de carne más grandes que se puedan tragar enteros. Al planificar comidas y bocadillos, es buena idea evitar estos comestibles incluso si los niños quieren comerlos.</a:t>
            </a:r>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SzPts val="1100"/>
              <a:buNone/>
            </a:pPr>
            <a:endParaRPr dirty="0"/>
          </a:p>
        </p:txBody>
      </p:sp>
      <p:sp>
        <p:nvSpPr>
          <p:cNvPr id="194" name="Google Shape;19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kern="1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Pasemos a Enfermedades transmitidas por alimentos, que se producen cuando se come o bebe algo contaminado, ya sea por un microorganismo como una bacteria, o por otro químico no alimenticio. Los niños pequeños tienen mayor riesgo de enfermar por comidas o bebidas contaminadas, porque sus sistemas inmunes están aún en desarrollo, y es más difícil para ellos combatir las infecciones. También producen menor ácido estomacal que la gente mayor, por lo que esa primera línea de defensa que puede matar a algunos patógenos no es tan fuerte en niños pequeños como en la gente mayor.  </a:t>
            </a:r>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SzPts val="1100"/>
              <a:buNone/>
            </a:pPr>
            <a:endParaRPr dirty="0"/>
          </a:p>
        </p:txBody>
      </p:sp>
      <p:sp>
        <p:nvSpPr>
          <p:cNvPr id="199" name="Google Shape;19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p>
            <a:pPr marL="158750" indent="0">
              <a:lnSpc>
                <a:spcPct val="107000"/>
              </a:lnSpc>
              <a:spcAft>
                <a:spcPts val="800"/>
              </a:spcAft>
              <a:buNone/>
            </a:pPr>
            <a:r>
              <a:rPr lang="es-ES" sz="1800" kern="100" dirty="0">
                <a:effectLst/>
                <a:latin typeface="Calibri" panose="020F0502020204030204" pitchFamily="34" charset="0"/>
                <a:ea typeface="Calibri" panose="020F0502020204030204" pitchFamily="34" charset="0"/>
                <a:cs typeface="Calibri" panose="020F0502020204030204" pitchFamily="34" charset="0"/>
              </a:rPr>
              <a:t>Del mismo modo que hay algunos alimentos con mayor probabilidad de causar asfixia, hay otros con más probabilidad de contener bacterias u otros patógenos dañinos que deben manejarse con cuidado para evitar enfermedades transmitidas por alimentos, en especial para los niños pequeños. Evite cualquier leche o jugo crudos o no pasteurizados, y también pescados, mariscos, carnes, huevos o aves crudos o poco cocidos, y las coles crudas. Y para bebés menores de 1 año, debe evitarse la miel porque puede tener la bacteria </a:t>
            </a:r>
            <a:r>
              <a:rPr lang="es-ES" sz="1800" kern="100" dirty="0" err="1">
                <a:effectLst/>
                <a:latin typeface="Calibri" panose="020F0502020204030204" pitchFamily="34" charset="0"/>
                <a:ea typeface="Calibri" panose="020F0502020204030204" pitchFamily="34" charset="0"/>
                <a:cs typeface="Calibri" panose="020F0502020204030204" pitchFamily="34" charset="0"/>
              </a:rPr>
              <a:t>clostridium</a:t>
            </a:r>
            <a:r>
              <a:rPr lang="es-ES" sz="1800" kern="100" dirty="0">
                <a:effectLst/>
                <a:latin typeface="Calibri" panose="020F0502020204030204" pitchFamily="34" charset="0"/>
                <a:ea typeface="Calibri" panose="020F0502020204030204" pitchFamily="34" charset="0"/>
                <a:cs typeface="Calibri" panose="020F0502020204030204" pitchFamily="34" charset="0"/>
              </a:rPr>
              <a:t> que puede causar botulismo en bebés. Los niños más grandes y los adultos no se ven afectados. </a:t>
            </a:r>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158750" indent="0">
              <a:lnSpc>
                <a:spcPct val="107000"/>
              </a:lnSpc>
              <a:spcAft>
                <a:spcPts val="800"/>
              </a:spcAft>
              <a:buNone/>
            </a:pPr>
            <a:r>
              <a:rPr lang="es-ES" sz="1800" kern="100" dirty="0">
                <a:effectLst/>
                <a:latin typeface="Calibri" panose="020F0502020204030204" pitchFamily="34" charset="0"/>
                <a:ea typeface="Calibri" panose="020F0502020204030204" pitchFamily="34" charset="0"/>
                <a:cs typeface="Calibri" panose="020F0502020204030204" pitchFamily="34" charset="0"/>
              </a:rPr>
              <a:t>A modo de comentario, en caso de que se lo preguntara: la pasteurización es el proceso de calentar un alimento o bebida lo suficiente para matar los patógenos, pero no tanto como para cocinarlos completamente.</a:t>
            </a:r>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SzPts val="1100"/>
              <a:buNone/>
            </a:pPr>
            <a:endParaRPr dirty="0"/>
          </a:p>
        </p:txBody>
      </p:sp>
      <p:sp>
        <p:nvSpPr>
          <p:cNvPr id="207" name="Google Shape;20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p>
            <a:pPr marL="158750" indent="0">
              <a:lnSpc>
                <a:spcPct val="107000"/>
              </a:lnSpc>
              <a:spcAft>
                <a:spcPts val="800"/>
              </a:spcAft>
              <a:buNone/>
            </a:pPr>
            <a:r>
              <a:rPr lang="es-ES" sz="1800" kern="100" dirty="0">
                <a:effectLst/>
                <a:latin typeface="Calibri" panose="020F0502020204030204" pitchFamily="34" charset="0"/>
                <a:ea typeface="Calibri" panose="020F0502020204030204" pitchFamily="34" charset="0"/>
                <a:cs typeface="Calibri" panose="020F0502020204030204" pitchFamily="34" charset="0"/>
              </a:rPr>
              <a:t>La contaminación cruzada es una manera de contagiar las enfermedades transmitidas por alimentos. Hay cuatro maneras de que los patógenos o químicos peligrosos ingresen accidentalmente a la comida. Consulte la Guía de seguridad alimentaria del Centro de Cuidado Infantil cuyo enlace está en los recursos para obtener más detalles sobre cada una de estas situaciones y cómo prevenir la contaminación cruzada.</a:t>
            </a:r>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158750" indent="0">
              <a:lnSpc>
                <a:spcPct val="107000"/>
              </a:lnSpc>
              <a:spcAft>
                <a:spcPts val="800"/>
              </a:spcAft>
              <a:buNone/>
            </a:pPr>
            <a:r>
              <a:rPr lang="es-ES" sz="1800" kern="100" dirty="0">
                <a:effectLst/>
                <a:latin typeface="Calibri" panose="020F0502020204030204" pitchFamily="34" charset="0"/>
                <a:ea typeface="Calibri" panose="020F0502020204030204" pitchFamily="34" charset="0"/>
                <a:cs typeface="Calibri" panose="020F0502020204030204" pitchFamily="34" charset="0"/>
              </a:rPr>
              <a:t>De la mano a la comida, cuando una persona tiene algo en las manos, usen o no guantes, eso puede ingresar a la comida que están preparando o sirviendo. Es realmente importante el lavado de manos durante el día y en especial antes de manipular comida o de comer con los niños. Y recuerde quitarse o cambiarse los guantes entre una tarea y otra. Para obtener detalles sobre el lavado de manos correcto, revise los Estándares de </a:t>
            </a:r>
            <a:r>
              <a:rPr lang="es-ES" sz="1800" kern="100" dirty="0" err="1">
                <a:effectLst/>
                <a:latin typeface="Calibri" panose="020F0502020204030204" pitchFamily="34" charset="0"/>
                <a:ea typeface="Calibri" panose="020F0502020204030204" pitchFamily="34" charset="0"/>
                <a:cs typeface="Calibri" panose="020F0502020204030204" pitchFamily="34" charset="0"/>
              </a:rPr>
              <a:t>Caring</a:t>
            </a:r>
            <a:r>
              <a:rPr lang="es-ES" sz="1800" kern="100" dirty="0">
                <a:effectLst/>
                <a:latin typeface="Calibri" panose="020F0502020204030204" pitchFamily="34" charset="0"/>
                <a:ea typeface="Calibri" panose="020F0502020204030204" pitchFamily="34" charset="0"/>
                <a:cs typeface="Calibri" panose="020F0502020204030204" pitchFamily="34" charset="0"/>
              </a:rPr>
              <a:t> </a:t>
            </a:r>
            <a:r>
              <a:rPr lang="es-ES" sz="1800" kern="100" dirty="0" err="1">
                <a:effectLst/>
                <a:latin typeface="Calibri" panose="020F0502020204030204" pitchFamily="34" charset="0"/>
                <a:ea typeface="Calibri" panose="020F0502020204030204" pitchFamily="34" charset="0"/>
                <a:cs typeface="Calibri" panose="020F0502020204030204" pitchFamily="34" charset="0"/>
              </a:rPr>
              <a:t>for</a:t>
            </a:r>
            <a:r>
              <a:rPr lang="es-ES" sz="1800" kern="100" dirty="0">
                <a:effectLst/>
                <a:latin typeface="Calibri" panose="020F0502020204030204" pitchFamily="34" charset="0"/>
                <a:ea typeface="Calibri" panose="020F0502020204030204" pitchFamily="34" charset="0"/>
                <a:cs typeface="Calibri" panose="020F0502020204030204" pitchFamily="34" charset="0"/>
              </a:rPr>
              <a:t> Our </a:t>
            </a:r>
            <a:r>
              <a:rPr lang="es-ES" sz="1800" kern="100" dirty="0" err="1">
                <a:effectLst/>
                <a:latin typeface="Calibri" panose="020F0502020204030204" pitchFamily="34" charset="0"/>
                <a:ea typeface="Calibri" panose="020F0502020204030204" pitchFamily="34" charset="0"/>
                <a:cs typeface="Calibri" panose="020F0502020204030204" pitchFamily="34" charset="0"/>
              </a:rPr>
              <a:t>Children</a:t>
            </a:r>
            <a:r>
              <a:rPr lang="es-ES" sz="1800" kern="100" dirty="0">
                <a:effectLst/>
                <a:latin typeface="Calibri" panose="020F0502020204030204" pitchFamily="34" charset="0"/>
                <a:ea typeface="Calibri" panose="020F0502020204030204" pitchFamily="34" charset="0"/>
                <a:cs typeface="Calibri" panose="020F0502020204030204" pitchFamily="34" charset="0"/>
              </a:rPr>
              <a:t>.</a:t>
            </a:r>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158750" indent="0">
              <a:lnSpc>
                <a:spcPct val="107000"/>
              </a:lnSpc>
              <a:spcAft>
                <a:spcPts val="800"/>
              </a:spcAft>
              <a:buNone/>
            </a:pPr>
            <a:r>
              <a:rPr lang="es-ES" sz="1800" kern="100" dirty="0">
                <a:effectLst/>
                <a:latin typeface="Calibri" panose="020F0502020204030204" pitchFamily="34" charset="0"/>
                <a:ea typeface="Calibri" panose="020F0502020204030204" pitchFamily="34" charset="0"/>
                <a:cs typeface="Calibri" panose="020F0502020204030204" pitchFamily="34" charset="0"/>
              </a:rPr>
              <a:t>La contaminación de un alimento a otro sucede cuando el patógeno de un alimento se disemina a otros alimentos. Esto puede suceder en el refrigerador si hay pollo o carne cruda en un estante arriba de la fruta lista para comer, y el jugo de la carne cae sobre la fruta. Siempre almacene la comida lista para consumir por separado y encima de los alimentos que aún no lavó o cocinó. </a:t>
            </a:r>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158750" indent="0">
              <a:lnSpc>
                <a:spcPct val="107000"/>
              </a:lnSpc>
              <a:spcAft>
                <a:spcPts val="800"/>
              </a:spcAft>
              <a:buNone/>
            </a:pPr>
            <a:r>
              <a:rPr lang="es-ES" sz="1800" kern="100" dirty="0">
                <a:effectLst/>
                <a:latin typeface="Calibri" panose="020F0502020204030204" pitchFamily="34" charset="0"/>
                <a:ea typeface="Calibri" panose="020F0502020204030204" pitchFamily="34" charset="0"/>
                <a:cs typeface="Calibri" panose="020F0502020204030204" pitchFamily="34" charset="0"/>
              </a:rPr>
              <a:t>La contaminación de los equipos o superficies a los alimentos sucede cuando no se limpia una tabla de cortar, abrelatas u otra superficie de almacenamiento o preparación entre un uso y otro, y los gérmenes pasan de un alimento a otro. </a:t>
            </a:r>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158750" indent="0">
              <a:lnSpc>
                <a:spcPct val="107000"/>
              </a:lnSpc>
              <a:spcAft>
                <a:spcPts val="800"/>
              </a:spcAft>
              <a:buNone/>
            </a:pPr>
            <a:r>
              <a:rPr lang="es-ES" sz="1800" kern="100" dirty="0">
                <a:effectLst/>
                <a:latin typeface="Calibri" panose="020F0502020204030204" pitchFamily="34" charset="0"/>
                <a:ea typeface="Calibri" panose="020F0502020204030204" pitchFamily="34" charset="0"/>
                <a:cs typeface="Calibri" panose="020F0502020204030204" pitchFamily="34" charset="0"/>
              </a:rPr>
              <a:t>Y finalmente, la contaminación química puede ocurrir si algún químico, incluidas soluciones de limpieza y desinfección, ingresa a la comida que se consume. Guarde los productos químicos de forma segura, fuera del alcance o de la zona de preparación de alimentos y áreas de comedor. </a:t>
            </a:r>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SzPts val="1100"/>
              <a:buNone/>
            </a:pPr>
            <a:endParaRPr dirty="0"/>
          </a:p>
        </p:txBody>
      </p:sp>
      <p:sp>
        <p:nvSpPr>
          <p:cNvPr id="212" name="Google Shape;21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p>
            <a:pPr marL="158750" indent="0">
              <a:lnSpc>
                <a:spcPct val="107000"/>
              </a:lnSpc>
              <a:spcAft>
                <a:spcPts val="800"/>
              </a:spcAft>
              <a:buNone/>
            </a:pPr>
            <a:r>
              <a:rPr lang="es-ES" sz="1800" kern="100" dirty="0">
                <a:effectLst/>
                <a:latin typeface="Calibri" panose="020F0502020204030204" pitchFamily="34" charset="0"/>
                <a:ea typeface="Calibri" panose="020F0502020204030204" pitchFamily="34" charset="0"/>
                <a:cs typeface="Calibri" panose="020F0502020204030204" pitchFamily="34" charset="0"/>
              </a:rPr>
              <a:t>El Centro para el Control y la Prevención de Enfermedades junto con la Administración de Drogas y Alimentos ofrece este consejo para evitar enfermedades transmitidas por alimentos: Limpiar, Separar, Cocinar y Enfriar. </a:t>
            </a:r>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158750" indent="0">
              <a:lnSpc>
                <a:spcPct val="107000"/>
              </a:lnSpc>
              <a:spcAft>
                <a:spcPts val="800"/>
              </a:spcAft>
              <a:buNone/>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Lávese las manos, limpie superficies, áreas de almacenamiento de alimentos y equipos correctamente; separe lo preparado y lo que está listo para comer de lo que haya que cocinar o limpiar; cocine a la temperatura interna apropiada y guarde los alimentos en el refrigerador o congelador; no los deje afuera a temperatura ambiente. </a:t>
            </a:r>
          </a:p>
          <a:p>
            <a:pPr marL="0" lvl="0" indent="0" algn="l" rtl="0">
              <a:lnSpc>
                <a:spcPct val="100000"/>
              </a:lnSpc>
              <a:spcBef>
                <a:spcPts val="0"/>
              </a:spcBef>
              <a:spcAft>
                <a:spcPts val="0"/>
              </a:spcAft>
              <a:buSzPts val="1100"/>
              <a:buNone/>
            </a:pPr>
            <a:endParaRPr dirty="0"/>
          </a:p>
        </p:txBody>
      </p:sp>
      <p:sp>
        <p:nvSpPr>
          <p:cNvPr id="221" name="Google Shape;22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Esto nos lleva al tema de la zona de peligro de temperatura para alimentos perecederos que es de 40 a 140 grados Fahrenheit. Debe mantener la comida caliente bien caliente, y la fría, bien fría, porque en cualquier momento en que la comida se mantenga en este rango de temperatura de la zona de peligro, las bacterias u otros gérmenes que estén adentro o encima de esos alimentos se multiplican exponencialmente. Eso significa que en unos minutos, una bacteria se convierte en cientos. Todos los alimentos perecederos, como carne, mariscos, lácteos, fruta cortada, algunas verduras y restos de comida cocinados, que se mantengan a temperatura ambiente, en esta zona de peligro, durante más de 2 horas, deberán desecharse. Y si la comida queda a temperaturas por encima de los 90 grados, como en el caso de un picnic o en el auto, se desechará después de solo una hora. </a:t>
            </a:r>
          </a:p>
          <a:p>
            <a:pPr marL="0" lvl="0" indent="0" algn="l" rtl="0">
              <a:lnSpc>
                <a:spcPct val="100000"/>
              </a:lnSpc>
              <a:spcBef>
                <a:spcPts val="0"/>
              </a:spcBef>
              <a:spcAft>
                <a:spcPts val="0"/>
              </a:spcAft>
              <a:buSzPts val="1100"/>
              <a:buNone/>
            </a:pPr>
            <a:endParaRPr dirty="0"/>
          </a:p>
        </p:txBody>
      </p:sp>
      <p:sp>
        <p:nvSpPr>
          <p:cNvPr id="226" name="Google Shape;22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Como dijimos, la temperatura es importante para controlar las plagas y patógenos dañinos. Los productos secos se mantendrán frescos entre 50 y 70 grados y al menos a 6 pulgadas del suelo. El refrigerador se mantendrá a 40 grados como máximo y el congelador a 0. Es útil tener termómetros en las áreas de almacenamiento, para controlar estas temperaturas. Aunque los químicos no necesitan una temperatura específica, es buena práctica mantenerlos separados y bien etiquetados para que no terminen por accidente en los alimentos. </a:t>
            </a:r>
          </a:p>
          <a:p>
            <a:pPr marL="0" lvl="0" indent="0" algn="l" rtl="0">
              <a:lnSpc>
                <a:spcPct val="100000"/>
              </a:lnSpc>
              <a:spcBef>
                <a:spcPts val="0"/>
              </a:spcBef>
              <a:spcAft>
                <a:spcPts val="0"/>
              </a:spcAft>
              <a:buSzPts val="1100"/>
              <a:buNone/>
            </a:pPr>
            <a:endParaRPr dirty="0"/>
          </a:p>
        </p:txBody>
      </p:sp>
      <p:sp>
        <p:nvSpPr>
          <p:cNvPr id="233" name="Google Shape;23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ight Title">
  <p:cSld name="Light Title">
    <p:bg>
      <p:bgPr>
        <a:blipFill>
          <a:blip r:embed="rId2">
            <a:alphaModFix/>
          </a:blip>
          <a:stretch>
            <a:fillRect/>
          </a:stretch>
        </a:blipFill>
        <a:effectLst/>
      </p:bgPr>
    </p:bg>
    <p:spTree>
      <p:nvGrpSpPr>
        <p:cNvPr id="1" name="Shape 6"/>
        <p:cNvGrpSpPr/>
        <p:nvPr/>
      </p:nvGrpSpPr>
      <p:grpSpPr>
        <a:xfrm>
          <a:off x="0" y="0"/>
          <a:ext cx="0" cy="0"/>
          <a:chOff x="0" y="0"/>
          <a:chExt cx="0" cy="0"/>
        </a:xfrm>
      </p:grpSpPr>
      <p:pic>
        <p:nvPicPr>
          <p:cNvPr id="7" name="Google Shape;7;p16"/>
          <p:cNvPicPr preferRelativeResize="0"/>
          <p:nvPr/>
        </p:nvPicPr>
        <p:blipFill rotWithShape="1">
          <a:blip r:embed="rId3">
            <a:alphaModFix/>
          </a:blip>
          <a:srcRect/>
          <a:stretch/>
        </p:blipFill>
        <p:spPr>
          <a:xfrm>
            <a:off x="7264400" y="5014164"/>
            <a:ext cx="3454400" cy="1561027"/>
          </a:xfrm>
          <a:prstGeom prst="rect">
            <a:avLst/>
          </a:prstGeom>
          <a:noFill/>
          <a:ln>
            <a:noFill/>
          </a:ln>
        </p:spPr>
      </p:pic>
      <p:sp>
        <p:nvSpPr>
          <p:cNvPr id="8" name="Google Shape;8;p16"/>
          <p:cNvSpPr txBox="1">
            <a:spLocks noGrp="1"/>
          </p:cNvSpPr>
          <p:nvPr>
            <p:ph type="body" idx="1"/>
          </p:nvPr>
        </p:nvSpPr>
        <p:spPr>
          <a:xfrm>
            <a:off x="914400" y="939800"/>
            <a:ext cx="7569200" cy="27432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760"/>
              </a:spcBef>
              <a:spcAft>
                <a:spcPts val="0"/>
              </a:spcAft>
              <a:buClr>
                <a:srgbClr val="BE2D2D"/>
              </a:buClr>
              <a:buSzPts val="8800"/>
              <a:buFont typeface="Arial"/>
              <a:buNone/>
              <a:defRPr sz="8800" b="0" i="0" u="none" strike="noStrike" cap="none">
                <a:solidFill>
                  <a:srgbClr val="BE2D2D"/>
                </a:solidFill>
                <a:latin typeface="Oswald"/>
                <a:ea typeface="Oswald"/>
                <a:cs typeface="Oswald"/>
                <a:sym typeface="Oswald"/>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9" name="Google Shape;9;p16"/>
          <p:cNvSpPr txBox="1">
            <a:spLocks noGrp="1"/>
          </p:cNvSpPr>
          <p:nvPr>
            <p:ph type="body" idx="2"/>
          </p:nvPr>
        </p:nvSpPr>
        <p:spPr>
          <a:xfrm>
            <a:off x="914400" y="4089400"/>
            <a:ext cx="7620000" cy="5588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880"/>
              </a:spcBef>
              <a:spcAft>
                <a:spcPts val="0"/>
              </a:spcAft>
              <a:buClr>
                <a:srgbClr val="000D2F"/>
              </a:buClr>
              <a:buSzPts val="4400"/>
              <a:buFont typeface="Arial"/>
              <a:buNone/>
              <a:defRPr sz="4400" b="0" i="0" u="none" strike="noStrike" cap="none">
                <a:solidFill>
                  <a:srgbClr val="000D2F"/>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lt1"/>
              </a:buClr>
              <a:buSzPts val="1867"/>
              <a:buFont typeface="Arial"/>
              <a:buChar char="–"/>
              <a:defRPr sz="1867" b="0" i="0" u="none" strike="noStrike" cap="none">
                <a:solidFill>
                  <a:schemeClr val="lt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lt1"/>
              </a:buClr>
              <a:buSzPts val="1333"/>
              <a:buFont typeface="Arial"/>
              <a:buChar char="–"/>
              <a:defRPr sz="1333" b="0" i="0" u="none" strike="noStrike" cap="none">
                <a:solidFill>
                  <a:schemeClr val="lt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lt1"/>
              </a:buClr>
              <a:buSzPts val="1333"/>
              <a:buFont typeface="Arial"/>
              <a:buChar char="»"/>
              <a:defRPr sz="1333" b="0" i="0" u="none" strike="noStrike" cap="none">
                <a:solidFill>
                  <a:schemeClr val="lt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0" name="Google Shape;10;p16"/>
          <p:cNvSpPr txBox="1">
            <a:spLocks noGrp="1"/>
          </p:cNvSpPr>
          <p:nvPr>
            <p:ph type="body" idx="3"/>
          </p:nvPr>
        </p:nvSpPr>
        <p:spPr>
          <a:xfrm>
            <a:off x="914400" y="5867400"/>
            <a:ext cx="5588000" cy="508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587"/>
              </a:spcBef>
              <a:spcAft>
                <a:spcPts val="0"/>
              </a:spcAft>
              <a:buClr>
                <a:srgbClr val="000D2F"/>
              </a:buClr>
              <a:buSzPts val="2933"/>
              <a:buFont typeface="Arial"/>
              <a:buNone/>
              <a:defRPr sz="2933" b="0" i="0" u="none" strike="noStrike" cap="none">
                <a:solidFill>
                  <a:srgbClr val="000D2F"/>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lt1"/>
              </a:buClr>
              <a:buSzPts val="1867"/>
              <a:buFont typeface="Arial"/>
              <a:buChar char="–"/>
              <a:defRPr sz="1867" b="0" i="0" u="none" strike="noStrike" cap="none">
                <a:solidFill>
                  <a:schemeClr val="lt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lt1"/>
              </a:buClr>
              <a:buSzPts val="1333"/>
              <a:buFont typeface="Arial"/>
              <a:buChar char="–"/>
              <a:defRPr sz="1333" b="0" i="0" u="none" strike="noStrike" cap="none">
                <a:solidFill>
                  <a:schemeClr val="lt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lt1"/>
              </a:buClr>
              <a:buSzPts val="1333"/>
              <a:buFont typeface="Arial"/>
              <a:buChar char="»"/>
              <a:defRPr sz="1333" b="0" i="0" u="none" strike="noStrike" cap="none">
                <a:solidFill>
                  <a:schemeClr val="lt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ark Text/Picture">
  <p:cSld name="Dark Text/Picture">
    <p:bg>
      <p:bgPr>
        <a:blipFill>
          <a:blip r:embed="rId2">
            <a:alphaModFix/>
          </a:blip>
          <a:stretch>
            <a:fillRect/>
          </a:stretch>
        </a:blipFill>
        <a:effectLst/>
      </p:bgPr>
    </p:bg>
    <p:spTree>
      <p:nvGrpSpPr>
        <p:cNvPr id="1" name="Shape 59"/>
        <p:cNvGrpSpPr/>
        <p:nvPr/>
      </p:nvGrpSpPr>
      <p:grpSpPr>
        <a:xfrm>
          <a:off x="0" y="0"/>
          <a:ext cx="0" cy="0"/>
          <a:chOff x="0" y="0"/>
          <a:chExt cx="0" cy="0"/>
        </a:xfrm>
      </p:grpSpPr>
      <p:sp>
        <p:nvSpPr>
          <p:cNvPr id="60" name="Google Shape;60;p25"/>
          <p:cNvSpPr txBox="1">
            <a:spLocks noGrp="1"/>
          </p:cNvSpPr>
          <p:nvPr>
            <p:ph type="body" idx="1"/>
          </p:nvPr>
        </p:nvSpPr>
        <p:spPr>
          <a:xfrm>
            <a:off x="711200" y="694763"/>
            <a:ext cx="5815569" cy="8128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chemeClr val="lt1"/>
              </a:buClr>
              <a:buSzPts val="5000"/>
              <a:buFont typeface="Arial"/>
              <a:buNone/>
              <a:defRPr sz="5000" b="0" i="0" u="none" strike="noStrike" cap="none">
                <a:solidFill>
                  <a:schemeClr val="lt1"/>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61" name="Google Shape;61;p25"/>
          <p:cNvSpPr txBox="1">
            <a:spLocks noGrp="1"/>
          </p:cNvSpPr>
          <p:nvPr>
            <p:ph type="body" idx="2"/>
          </p:nvPr>
        </p:nvSpPr>
        <p:spPr>
          <a:xfrm>
            <a:off x="711200" y="1815998"/>
            <a:ext cx="5815569" cy="5588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587"/>
              </a:spcBef>
              <a:spcAft>
                <a:spcPts val="0"/>
              </a:spcAft>
              <a:buClr>
                <a:srgbClr val="BE2D2D"/>
              </a:buClr>
              <a:buSzPts val="2933"/>
              <a:buFont typeface="Arial"/>
              <a:buNone/>
              <a:defRPr sz="2933"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62" name="Google Shape;62;p25"/>
          <p:cNvSpPr txBox="1">
            <a:spLocks noGrp="1"/>
          </p:cNvSpPr>
          <p:nvPr>
            <p:ph type="body" idx="3"/>
          </p:nvPr>
        </p:nvSpPr>
        <p:spPr>
          <a:xfrm>
            <a:off x="711201" y="2677917"/>
            <a:ext cx="5909803" cy="2666569"/>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27"/>
              </a:spcBef>
              <a:spcAft>
                <a:spcPts val="0"/>
              </a:spcAft>
              <a:buClr>
                <a:schemeClr val="lt1"/>
              </a:buClr>
              <a:buSzPts val="2133"/>
              <a:buFont typeface="Arial"/>
              <a:buNone/>
              <a:defRPr sz="2133"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63" name="Google Shape;63;p25"/>
          <p:cNvSpPr>
            <a:spLocks noGrp="1"/>
          </p:cNvSpPr>
          <p:nvPr>
            <p:ph type="pic" idx="4"/>
          </p:nvPr>
        </p:nvSpPr>
        <p:spPr>
          <a:xfrm>
            <a:off x="7241067" y="1468438"/>
            <a:ext cx="4229100" cy="3921125"/>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hree Points">
  <p:cSld name="1_Three Points">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26"/>
          <p:cNvSpPr txBox="1">
            <a:spLocks noGrp="1"/>
          </p:cNvSpPr>
          <p:nvPr>
            <p:ph type="body" idx="1"/>
          </p:nvPr>
        </p:nvSpPr>
        <p:spPr>
          <a:xfrm>
            <a:off x="762000" y="4326855"/>
            <a:ext cx="4545569" cy="1524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chemeClr val="lt1"/>
              </a:buClr>
              <a:buSzPts val="5000"/>
              <a:buFont typeface="Arial"/>
              <a:buNone/>
              <a:defRPr sz="5000" b="0" i="0" u="none" strike="noStrike" cap="none">
                <a:solidFill>
                  <a:schemeClr val="lt1"/>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66" name="Google Shape;66;p26"/>
          <p:cNvSpPr txBox="1">
            <a:spLocks noGrp="1"/>
          </p:cNvSpPr>
          <p:nvPr>
            <p:ph type="body" idx="2"/>
          </p:nvPr>
        </p:nvSpPr>
        <p:spPr>
          <a:xfrm>
            <a:off x="6451600" y="1498600"/>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67" name="Google Shape;67;p26"/>
          <p:cNvSpPr txBox="1">
            <a:spLocks noGrp="1"/>
          </p:cNvSpPr>
          <p:nvPr>
            <p:ph type="body" idx="3"/>
          </p:nvPr>
        </p:nvSpPr>
        <p:spPr>
          <a:xfrm>
            <a:off x="6451600" y="2026147"/>
            <a:ext cx="4820709" cy="863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68" name="Google Shape;68;p26"/>
          <p:cNvSpPr txBox="1">
            <a:spLocks noGrp="1"/>
          </p:cNvSpPr>
          <p:nvPr>
            <p:ph type="body" idx="4"/>
          </p:nvPr>
        </p:nvSpPr>
        <p:spPr>
          <a:xfrm>
            <a:off x="6471684" y="3199460"/>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69" name="Google Shape;69;p26"/>
          <p:cNvSpPr txBox="1">
            <a:spLocks noGrp="1"/>
          </p:cNvSpPr>
          <p:nvPr>
            <p:ph type="body" idx="5"/>
          </p:nvPr>
        </p:nvSpPr>
        <p:spPr>
          <a:xfrm>
            <a:off x="6471684" y="3727007"/>
            <a:ext cx="4820709" cy="863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70" name="Google Shape;70;p26"/>
          <p:cNvSpPr txBox="1">
            <a:spLocks noGrp="1"/>
          </p:cNvSpPr>
          <p:nvPr>
            <p:ph type="body" idx="6"/>
          </p:nvPr>
        </p:nvSpPr>
        <p:spPr>
          <a:xfrm>
            <a:off x="6431516" y="4900320"/>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71" name="Google Shape;71;p26"/>
          <p:cNvSpPr txBox="1">
            <a:spLocks noGrp="1"/>
          </p:cNvSpPr>
          <p:nvPr>
            <p:ph type="body" idx="7"/>
          </p:nvPr>
        </p:nvSpPr>
        <p:spPr>
          <a:xfrm>
            <a:off x="6431516" y="5427867"/>
            <a:ext cx="4820709" cy="863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72" name="Google Shape;72;p26"/>
          <p:cNvSpPr>
            <a:spLocks noGrp="1"/>
          </p:cNvSpPr>
          <p:nvPr>
            <p:ph type="pic" idx="8"/>
          </p:nvPr>
        </p:nvSpPr>
        <p:spPr>
          <a:xfrm>
            <a:off x="0" y="0"/>
            <a:ext cx="5537200" cy="3429000"/>
          </a:xfrm>
          <a:prstGeom prst="rect">
            <a:avLst/>
          </a:prstGeom>
          <a:no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wo-Content">
  <p:cSld name="1_Two-Content">
    <p:bg>
      <p:bgPr>
        <a:blipFill>
          <a:blip r:embed="rId2">
            <a:alphaModFix/>
          </a:blip>
          <a:stretch>
            <a:fillRect/>
          </a:stretch>
        </a:blipFill>
        <a:effectLst/>
      </p:bgPr>
    </p:bg>
    <p:spTree>
      <p:nvGrpSpPr>
        <p:cNvPr id="1" name="Shape 73"/>
        <p:cNvGrpSpPr/>
        <p:nvPr/>
      </p:nvGrpSpPr>
      <p:grpSpPr>
        <a:xfrm>
          <a:off x="0" y="0"/>
          <a:ext cx="0" cy="0"/>
          <a:chOff x="0" y="0"/>
          <a:chExt cx="0" cy="0"/>
        </a:xfrm>
      </p:grpSpPr>
      <p:sp>
        <p:nvSpPr>
          <p:cNvPr id="74" name="Google Shape;74;p27"/>
          <p:cNvSpPr txBox="1">
            <a:spLocks noGrp="1"/>
          </p:cNvSpPr>
          <p:nvPr>
            <p:ph type="body" idx="1"/>
          </p:nvPr>
        </p:nvSpPr>
        <p:spPr>
          <a:xfrm>
            <a:off x="558801" y="990600"/>
            <a:ext cx="5181599" cy="1524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rgbClr val="BE2D2D"/>
              </a:buClr>
              <a:buSzPts val="5000"/>
              <a:buFont typeface="Arial"/>
              <a:buNone/>
              <a:defRPr sz="5000" b="0" i="0" u="none" strike="noStrike" cap="none">
                <a:solidFill>
                  <a:srgbClr val="BE2D2D"/>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75" name="Google Shape;75;p27"/>
          <p:cNvSpPr txBox="1">
            <a:spLocks noGrp="1"/>
          </p:cNvSpPr>
          <p:nvPr>
            <p:ph type="body" idx="2"/>
          </p:nvPr>
        </p:nvSpPr>
        <p:spPr>
          <a:xfrm>
            <a:off x="558801" y="2717800"/>
            <a:ext cx="5181600" cy="3810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76" name="Google Shape;76;p27"/>
          <p:cNvSpPr>
            <a:spLocks noGrp="1"/>
          </p:cNvSpPr>
          <p:nvPr>
            <p:ph type="pic" idx="3"/>
          </p:nvPr>
        </p:nvSpPr>
        <p:spPr>
          <a:xfrm>
            <a:off x="6553200" y="0"/>
            <a:ext cx="5638800" cy="6858000"/>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wo Text Boxes">
  <p:cSld name="1_Two Text Boxes">
    <p:bg>
      <p:bgPr>
        <a:blipFill>
          <a:blip r:embed="rId2">
            <a:alphaModFix/>
          </a:blip>
          <a:stretch>
            <a:fillRect/>
          </a:stretch>
        </a:blipFill>
        <a:effectLst/>
      </p:bgPr>
    </p:bg>
    <p:spTree>
      <p:nvGrpSpPr>
        <p:cNvPr id="1" name="Shape 77"/>
        <p:cNvGrpSpPr/>
        <p:nvPr/>
      </p:nvGrpSpPr>
      <p:grpSpPr>
        <a:xfrm>
          <a:off x="0" y="0"/>
          <a:ext cx="0" cy="0"/>
          <a:chOff x="0" y="0"/>
          <a:chExt cx="0" cy="0"/>
        </a:xfrm>
      </p:grpSpPr>
      <p:sp>
        <p:nvSpPr>
          <p:cNvPr id="78" name="Google Shape;78;p28"/>
          <p:cNvSpPr txBox="1">
            <a:spLocks noGrp="1"/>
          </p:cNvSpPr>
          <p:nvPr>
            <p:ph type="body" idx="1"/>
          </p:nvPr>
        </p:nvSpPr>
        <p:spPr>
          <a:xfrm>
            <a:off x="1168400" y="566035"/>
            <a:ext cx="5815569" cy="8128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chemeClr val="lt1"/>
              </a:buClr>
              <a:buSzPts val="5000"/>
              <a:buFont typeface="Arial"/>
              <a:buNone/>
              <a:defRPr sz="5000" b="0" i="0" u="none" strike="noStrike" cap="none">
                <a:solidFill>
                  <a:schemeClr val="lt1"/>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79" name="Google Shape;79;p28"/>
          <p:cNvSpPr txBox="1">
            <a:spLocks noGrp="1"/>
          </p:cNvSpPr>
          <p:nvPr>
            <p:ph type="body" idx="2"/>
          </p:nvPr>
        </p:nvSpPr>
        <p:spPr>
          <a:xfrm>
            <a:off x="1168400" y="1697719"/>
            <a:ext cx="5815569" cy="5588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507"/>
              </a:spcBef>
              <a:spcAft>
                <a:spcPts val="0"/>
              </a:spcAft>
              <a:buClr>
                <a:srgbClr val="BE2D2D"/>
              </a:buClr>
              <a:buSzPts val="2533"/>
              <a:buFont typeface="Arial"/>
              <a:buNone/>
              <a:defRPr sz="2533"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80" name="Google Shape;80;p28"/>
          <p:cNvSpPr txBox="1">
            <a:spLocks noGrp="1"/>
          </p:cNvSpPr>
          <p:nvPr>
            <p:ph type="body" idx="3"/>
          </p:nvPr>
        </p:nvSpPr>
        <p:spPr>
          <a:xfrm>
            <a:off x="1168400" y="3246883"/>
            <a:ext cx="4521201"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81" name="Google Shape;81;p28"/>
          <p:cNvSpPr txBox="1">
            <a:spLocks noGrp="1"/>
          </p:cNvSpPr>
          <p:nvPr>
            <p:ph type="body" idx="4"/>
          </p:nvPr>
        </p:nvSpPr>
        <p:spPr>
          <a:xfrm>
            <a:off x="1168400" y="3784600"/>
            <a:ext cx="4521201" cy="2540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2142"/>
              </a:lnSpc>
              <a:spcBef>
                <a:spcPts val="373"/>
              </a:spcBef>
              <a:spcAft>
                <a:spcPts val="0"/>
              </a:spcAft>
              <a:buClr>
                <a:schemeClr val="dk1"/>
              </a:buClr>
              <a:buSzPts val="1867"/>
              <a:buFont typeface="Arial"/>
              <a:buNone/>
              <a:defRPr sz="1867"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82" name="Google Shape;82;p28"/>
          <p:cNvSpPr txBox="1">
            <a:spLocks noGrp="1"/>
          </p:cNvSpPr>
          <p:nvPr>
            <p:ph type="body" idx="5"/>
          </p:nvPr>
        </p:nvSpPr>
        <p:spPr>
          <a:xfrm>
            <a:off x="6502400" y="3246883"/>
            <a:ext cx="4521201"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83" name="Google Shape;83;p28"/>
          <p:cNvSpPr txBox="1">
            <a:spLocks noGrp="1"/>
          </p:cNvSpPr>
          <p:nvPr>
            <p:ph type="body" idx="6"/>
          </p:nvPr>
        </p:nvSpPr>
        <p:spPr>
          <a:xfrm>
            <a:off x="6502400" y="3784600"/>
            <a:ext cx="4521201" cy="2540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2142"/>
              </a:lnSpc>
              <a:spcBef>
                <a:spcPts val="373"/>
              </a:spcBef>
              <a:spcAft>
                <a:spcPts val="0"/>
              </a:spcAft>
              <a:buClr>
                <a:schemeClr val="dk1"/>
              </a:buClr>
              <a:buSzPts val="1867"/>
              <a:buFont typeface="Arial"/>
              <a:buNone/>
              <a:defRPr sz="1867"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ree Points - Dark">
  <p:cSld name="Three Points - Dark">
    <p:bg>
      <p:bgPr>
        <a:blipFill>
          <a:blip r:embed="rId2">
            <a:alphaModFix/>
          </a:blip>
          <a:stretch>
            <a:fillRect/>
          </a:stretch>
        </a:blipFill>
        <a:effectLst/>
      </p:bgPr>
    </p:bg>
    <p:spTree>
      <p:nvGrpSpPr>
        <p:cNvPr id="1" name="Shape 84"/>
        <p:cNvGrpSpPr/>
        <p:nvPr/>
      </p:nvGrpSpPr>
      <p:grpSpPr>
        <a:xfrm>
          <a:off x="0" y="0"/>
          <a:ext cx="0" cy="0"/>
          <a:chOff x="0" y="0"/>
          <a:chExt cx="0" cy="0"/>
        </a:xfrm>
      </p:grpSpPr>
      <p:sp>
        <p:nvSpPr>
          <p:cNvPr id="85" name="Google Shape;85;p29"/>
          <p:cNvSpPr txBox="1">
            <a:spLocks noGrp="1"/>
          </p:cNvSpPr>
          <p:nvPr>
            <p:ph type="body" idx="1"/>
          </p:nvPr>
        </p:nvSpPr>
        <p:spPr>
          <a:xfrm>
            <a:off x="1376892" y="4431414"/>
            <a:ext cx="3930677" cy="1524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chemeClr val="lt1"/>
              </a:buClr>
              <a:buSzPts val="5000"/>
              <a:buFont typeface="Arial"/>
              <a:buNone/>
              <a:defRPr sz="5000" b="0" i="0" u="none" strike="noStrike" cap="none">
                <a:solidFill>
                  <a:schemeClr val="lt1"/>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86" name="Google Shape;86;p29"/>
          <p:cNvSpPr txBox="1">
            <a:spLocks noGrp="1"/>
          </p:cNvSpPr>
          <p:nvPr>
            <p:ph type="body" idx="2"/>
          </p:nvPr>
        </p:nvSpPr>
        <p:spPr>
          <a:xfrm>
            <a:off x="5994400" y="998361"/>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87" name="Google Shape;87;p29"/>
          <p:cNvSpPr txBox="1">
            <a:spLocks noGrp="1"/>
          </p:cNvSpPr>
          <p:nvPr>
            <p:ph type="body" idx="3"/>
          </p:nvPr>
        </p:nvSpPr>
        <p:spPr>
          <a:xfrm>
            <a:off x="5994400" y="1525909"/>
            <a:ext cx="4820709" cy="863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88" name="Google Shape;88;p29"/>
          <p:cNvSpPr txBox="1">
            <a:spLocks noGrp="1"/>
          </p:cNvSpPr>
          <p:nvPr>
            <p:ph type="body" idx="4"/>
          </p:nvPr>
        </p:nvSpPr>
        <p:spPr>
          <a:xfrm>
            <a:off x="5994400" y="2768600"/>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89" name="Google Shape;89;p29"/>
          <p:cNvSpPr txBox="1">
            <a:spLocks noGrp="1"/>
          </p:cNvSpPr>
          <p:nvPr>
            <p:ph type="body" idx="5"/>
          </p:nvPr>
        </p:nvSpPr>
        <p:spPr>
          <a:xfrm>
            <a:off x="5994400" y="3296147"/>
            <a:ext cx="4820709" cy="863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90" name="Google Shape;90;p29"/>
          <p:cNvSpPr txBox="1">
            <a:spLocks noGrp="1"/>
          </p:cNvSpPr>
          <p:nvPr>
            <p:ph type="body" idx="6"/>
          </p:nvPr>
        </p:nvSpPr>
        <p:spPr>
          <a:xfrm>
            <a:off x="5994400" y="4564267"/>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91" name="Google Shape;91;p29"/>
          <p:cNvSpPr txBox="1">
            <a:spLocks noGrp="1"/>
          </p:cNvSpPr>
          <p:nvPr>
            <p:ph type="body" idx="7"/>
          </p:nvPr>
        </p:nvSpPr>
        <p:spPr>
          <a:xfrm>
            <a:off x="5994400" y="5091814"/>
            <a:ext cx="4820709" cy="863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Four Main Ideas">
  <p:cSld name="Four Main Ideas">
    <p:bg>
      <p:bgPr>
        <a:blipFill>
          <a:blip r:embed="rId2">
            <a:alphaModFix/>
          </a:blip>
          <a:stretch>
            <a:fillRect/>
          </a:stretch>
        </a:blipFill>
        <a:effectLst/>
      </p:bgPr>
    </p:bg>
    <p:spTree>
      <p:nvGrpSpPr>
        <p:cNvPr id="1" name="Shape 92"/>
        <p:cNvGrpSpPr/>
        <p:nvPr/>
      </p:nvGrpSpPr>
      <p:grpSpPr>
        <a:xfrm>
          <a:off x="0" y="0"/>
          <a:ext cx="0" cy="0"/>
          <a:chOff x="0" y="0"/>
          <a:chExt cx="0" cy="0"/>
        </a:xfrm>
      </p:grpSpPr>
      <p:sp>
        <p:nvSpPr>
          <p:cNvPr id="93" name="Google Shape;93;p30"/>
          <p:cNvSpPr/>
          <p:nvPr/>
        </p:nvSpPr>
        <p:spPr>
          <a:xfrm>
            <a:off x="976372" y="4909688"/>
            <a:ext cx="3759925" cy="1262512"/>
          </a:xfrm>
          <a:prstGeom prst="rect">
            <a:avLst/>
          </a:prstGeom>
          <a:solidFill>
            <a:srgbClr val="254E72">
              <a:alpha val="7058"/>
            </a:srgbClr>
          </a:solidFill>
          <a:ln>
            <a:noFill/>
          </a:ln>
        </p:spPr>
        <p:txBody>
          <a:bodyPr spcFirstLastPara="1" wrap="square" lIns="91425" tIns="91425" rIns="91425" bIns="91425" rtlCol="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30"/>
          <p:cNvSpPr/>
          <p:nvPr/>
        </p:nvSpPr>
        <p:spPr>
          <a:xfrm>
            <a:off x="976372" y="2999740"/>
            <a:ext cx="3759925" cy="1262512"/>
          </a:xfrm>
          <a:prstGeom prst="rect">
            <a:avLst/>
          </a:prstGeom>
          <a:solidFill>
            <a:srgbClr val="254E72">
              <a:alpha val="7058"/>
            </a:srgbClr>
          </a:solidFill>
          <a:ln>
            <a:noFill/>
          </a:ln>
        </p:spPr>
        <p:txBody>
          <a:bodyPr spcFirstLastPara="1" wrap="square" lIns="91425" tIns="91425" rIns="91425" bIns="91425" rtlCol="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30"/>
          <p:cNvSpPr/>
          <p:nvPr/>
        </p:nvSpPr>
        <p:spPr>
          <a:xfrm>
            <a:off x="5300160" y="4909688"/>
            <a:ext cx="3759925" cy="1262512"/>
          </a:xfrm>
          <a:prstGeom prst="rect">
            <a:avLst/>
          </a:prstGeom>
          <a:solidFill>
            <a:srgbClr val="254E72">
              <a:alpha val="7058"/>
            </a:srgbClr>
          </a:solidFill>
          <a:ln>
            <a:noFill/>
          </a:ln>
        </p:spPr>
        <p:txBody>
          <a:bodyPr spcFirstLastPara="1" wrap="square" lIns="91425" tIns="91425" rIns="91425" bIns="91425" rtlCol="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30"/>
          <p:cNvSpPr/>
          <p:nvPr/>
        </p:nvSpPr>
        <p:spPr>
          <a:xfrm>
            <a:off x="5300160" y="2999740"/>
            <a:ext cx="3759925" cy="1262512"/>
          </a:xfrm>
          <a:prstGeom prst="rect">
            <a:avLst/>
          </a:prstGeom>
          <a:solidFill>
            <a:srgbClr val="254E72">
              <a:alpha val="7058"/>
            </a:srgbClr>
          </a:solidFill>
          <a:ln>
            <a:noFill/>
          </a:ln>
        </p:spPr>
        <p:txBody>
          <a:bodyPr spcFirstLastPara="1" wrap="square" lIns="91425" tIns="91425" rIns="91425" bIns="91425" rtlCol="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30"/>
          <p:cNvSpPr txBox="1">
            <a:spLocks noGrp="1"/>
          </p:cNvSpPr>
          <p:nvPr>
            <p:ph type="body" idx="1"/>
          </p:nvPr>
        </p:nvSpPr>
        <p:spPr>
          <a:xfrm>
            <a:off x="976372" y="787400"/>
            <a:ext cx="5815569" cy="8128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chemeClr val="lt1"/>
              </a:buClr>
              <a:buSzPts val="5000"/>
              <a:buFont typeface="Arial"/>
              <a:buNone/>
              <a:defRPr sz="5000" b="0" i="0" u="none" strike="noStrike" cap="none">
                <a:solidFill>
                  <a:schemeClr val="lt1"/>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98" name="Google Shape;98;p30"/>
          <p:cNvSpPr txBox="1">
            <a:spLocks noGrp="1"/>
          </p:cNvSpPr>
          <p:nvPr>
            <p:ph type="body" idx="2"/>
          </p:nvPr>
        </p:nvSpPr>
        <p:spPr>
          <a:xfrm>
            <a:off x="1433933" y="3249394"/>
            <a:ext cx="2844800" cy="763204"/>
          </a:xfrm>
          <a:prstGeom prst="rect">
            <a:avLst/>
          </a:prstGeom>
          <a:noFill/>
          <a:ln>
            <a:noFill/>
          </a:ln>
        </p:spPr>
        <p:txBody>
          <a:bodyPr spcFirstLastPara="1" wrap="square" lIns="91425" tIns="45700" rIns="91425" bIns="45700" rtlCol="0" anchor="t" anchorCtr="0">
            <a:noAutofit/>
          </a:bodyPr>
          <a:lstStyle>
            <a:lvl1pPr marL="457200" marR="0" lvl="0" indent="-228600" algn="ctr" rtl="0">
              <a:lnSpc>
                <a:spcPct val="100000"/>
              </a:lnSpc>
              <a:spcBef>
                <a:spcPts val="427"/>
              </a:spcBef>
              <a:spcAft>
                <a:spcPts val="0"/>
              </a:spcAft>
              <a:buClr>
                <a:schemeClr val="dk1"/>
              </a:buClr>
              <a:buSzPts val="2133"/>
              <a:buFont typeface="Arial"/>
              <a:buNone/>
              <a:defRPr sz="2133"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99" name="Google Shape;99;p30"/>
          <p:cNvSpPr txBox="1">
            <a:spLocks noGrp="1"/>
          </p:cNvSpPr>
          <p:nvPr>
            <p:ph type="body" idx="3"/>
          </p:nvPr>
        </p:nvSpPr>
        <p:spPr>
          <a:xfrm>
            <a:off x="5757721" y="3249394"/>
            <a:ext cx="2844800" cy="763204"/>
          </a:xfrm>
          <a:prstGeom prst="rect">
            <a:avLst/>
          </a:prstGeom>
          <a:noFill/>
          <a:ln>
            <a:noFill/>
          </a:ln>
        </p:spPr>
        <p:txBody>
          <a:bodyPr spcFirstLastPara="1" wrap="square" lIns="91425" tIns="45700" rIns="91425" bIns="45700" rtlCol="0" anchor="t" anchorCtr="0">
            <a:noAutofit/>
          </a:bodyPr>
          <a:lstStyle>
            <a:lvl1pPr marL="457200" marR="0" lvl="0" indent="-228600" algn="ctr" rtl="0">
              <a:lnSpc>
                <a:spcPct val="100000"/>
              </a:lnSpc>
              <a:spcBef>
                <a:spcPts val="427"/>
              </a:spcBef>
              <a:spcAft>
                <a:spcPts val="0"/>
              </a:spcAft>
              <a:buClr>
                <a:schemeClr val="dk1"/>
              </a:buClr>
              <a:buSzPts val="2133"/>
              <a:buFont typeface="Arial"/>
              <a:buNone/>
              <a:defRPr sz="2133"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00" name="Google Shape;100;p30"/>
          <p:cNvSpPr txBox="1">
            <a:spLocks noGrp="1"/>
          </p:cNvSpPr>
          <p:nvPr>
            <p:ph type="body" idx="4"/>
          </p:nvPr>
        </p:nvSpPr>
        <p:spPr>
          <a:xfrm>
            <a:off x="5757721" y="5159342"/>
            <a:ext cx="2844800" cy="763204"/>
          </a:xfrm>
          <a:prstGeom prst="rect">
            <a:avLst/>
          </a:prstGeom>
          <a:noFill/>
          <a:ln>
            <a:noFill/>
          </a:ln>
        </p:spPr>
        <p:txBody>
          <a:bodyPr spcFirstLastPara="1" wrap="square" lIns="91425" tIns="45700" rIns="91425" bIns="45700" rtlCol="0" anchor="t" anchorCtr="0">
            <a:noAutofit/>
          </a:bodyPr>
          <a:lstStyle>
            <a:lvl1pPr marL="457200" marR="0" lvl="0" indent="-228600" algn="ctr" rtl="0">
              <a:lnSpc>
                <a:spcPct val="100000"/>
              </a:lnSpc>
              <a:spcBef>
                <a:spcPts val="427"/>
              </a:spcBef>
              <a:spcAft>
                <a:spcPts val="0"/>
              </a:spcAft>
              <a:buClr>
                <a:schemeClr val="dk1"/>
              </a:buClr>
              <a:buSzPts val="2133"/>
              <a:buFont typeface="Arial"/>
              <a:buNone/>
              <a:defRPr sz="2133"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01" name="Google Shape;101;p30"/>
          <p:cNvSpPr txBox="1">
            <a:spLocks noGrp="1"/>
          </p:cNvSpPr>
          <p:nvPr>
            <p:ph type="body" idx="5"/>
          </p:nvPr>
        </p:nvSpPr>
        <p:spPr>
          <a:xfrm>
            <a:off x="1433933" y="5159342"/>
            <a:ext cx="2844800" cy="763204"/>
          </a:xfrm>
          <a:prstGeom prst="rect">
            <a:avLst/>
          </a:prstGeom>
          <a:noFill/>
          <a:ln>
            <a:noFill/>
          </a:ln>
        </p:spPr>
        <p:txBody>
          <a:bodyPr spcFirstLastPara="1" wrap="square" lIns="91425" tIns="45700" rIns="91425" bIns="45700" rtlCol="0" anchor="t" anchorCtr="0">
            <a:noAutofit/>
          </a:bodyPr>
          <a:lstStyle>
            <a:lvl1pPr marL="457200" marR="0" lvl="0" indent="-228600" algn="ctr" rtl="0">
              <a:lnSpc>
                <a:spcPct val="100000"/>
              </a:lnSpc>
              <a:spcBef>
                <a:spcPts val="427"/>
              </a:spcBef>
              <a:spcAft>
                <a:spcPts val="0"/>
              </a:spcAft>
              <a:buClr>
                <a:schemeClr val="dk1"/>
              </a:buClr>
              <a:buSzPts val="2133"/>
              <a:buFont typeface="Arial"/>
              <a:buNone/>
              <a:defRPr sz="2133"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wo Text/Two Pic">
  <p:cSld name="1_Two Text/Two Pic">
    <p:bg>
      <p:bgPr>
        <a:blipFill>
          <a:blip r:embed="rId2">
            <a:alphaModFix/>
          </a:blip>
          <a:stretch>
            <a:fillRect/>
          </a:stretch>
        </a:blipFill>
        <a:effectLst/>
      </p:bgPr>
    </p:bg>
    <p:spTree>
      <p:nvGrpSpPr>
        <p:cNvPr id="1" name="Shape 102"/>
        <p:cNvGrpSpPr/>
        <p:nvPr/>
      </p:nvGrpSpPr>
      <p:grpSpPr>
        <a:xfrm>
          <a:off x="0" y="0"/>
          <a:ext cx="0" cy="0"/>
          <a:chOff x="0" y="0"/>
          <a:chExt cx="0" cy="0"/>
        </a:xfrm>
      </p:grpSpPr>
      <p:sp>
        <p:nvSpPr>
          <p:cNvPr id="103" name="Google Shape;103;p31"/>
          <p:cNvSpPr txBox="1">
            <a:spLocks noGrp="1"/>
          </p:cNvSpPr>
          <p:nvPr>
            <p:ph type="body" idx="1"/>
          </p:nvPr>
        </p:nvSpPr>
        <p:spPr>
          <a:xfrm>
            <a:off x="1473200" y="358962"/>
            <a:ext cx="4142015"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chemeClr val="lt1"/>
              </a:buClr>
              <a:buSzPts val="2400"/>
              <a:buFont typeface="Arial"/>
              <a:buNone/>
              <a:defRPr sz="2400" b="1" i="0" u="none" strike="noStrike" cap="none">
                <a:solidFill>
                  <a:schemeClr val="lt1"/>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04" name="Google Shape;104;p31"/>
          <p:cNvSpPr txBox="1">
            <a:spLocks noGrp="1"/>
          </p:cNvSpPr>
          <p:nvPr>
            <p:ph type="body" idx="2"/>
          </p:nvPr>
        </p:nvSpPr>
        <p:spPr>
          <a:xfrm>
            <a:off x="1473200" y="896679"/>
            <a:ext cx="4142015" cy="2024321"/>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2142"/>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05" name="Google Shape;105;p31"/>
          <p:cNvSpPr txBox="1">
            <a:spLocks noGrp="1"/>
          </p:cNvSpPr>
          <p:nvPr>
            <p:ph type="body" idx="3"/>
          </p:nvPr>
        </p:nvSpPr>
        <p:spPr>
          <a:xfrm>
            <a:off x="1476745" y="3937000"/>
            <a:ext cx="4142015"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06" name="Google Shape;106;p31"/>
          <p:cNvSpPr txBox="1">
            <a:spLocks noGrp="1"/>
          </p:cNvSpPr>
          <p:nvPr>
            <p:ph type="body" idx="4"/>
          </p:nvPr>
        </p:nvSpPr>
        <p:spPr>
          <a:xfrm>
            <a:off x="1476745" y="4474718"/>
            <a:ext cx="4142015" cy="2024321"/>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2142"/>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07" name="Google Shape;107;p31"/>
          <p:cNvSpPr>
            <a:spLocks noGrp="1"/>
          </p:cNvSpPr>
          <p:nvPr>
            <p:ph type="pic" idx="5"/>
          </p:nvPr>
        </p:nvSpPr>
        <p:spPr>
          <a:xfrm>
            <a:off x="6576786" y="0"/>
            <a:ext cx="5615214" cy="3429000"/>
          </a:xfrm>
          <a:prstGeom prst="rect">
            <a:avLst/>
          </a:prstGeom>
          <a:noFill/>
          <a:ln>
            <a:noFill/>
          </a:ln>
        </p:spPr>
      </p:sp>
      <p:sp>
        <p:nvSpPr>
          <p:cNvPr id="108" name="Google Shape;108;p31"/>
          <p:cNvSpPr>
            <a:spLocks noGrp="1"/>
          </p:cNvSpPr>
          <p:nvPr>
            <p:ph type="pic" idx="6"/>
          </p:nvPr>
        </p:nvSpPr>
        <p:spPr>
          <a:xfrm>
            <a:off x="6554340" y="3429000"/>
            <a:ext cx="5615214" cy="3429000"/>
          </a:xfrm>
          <a:prstGeom prst="rect">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Four Points">
  <p:cSld name="Four Points">
    <p:bg>
      <p:bgPr>
        <a:blipFill>
          <a:blip r:embed="rId2">
            <a:alphaModFix/>
          </a:blip>
          <a:stretch>
            <a:fillRect/>
          </a:stretch>
        </a:blipFill>
        <a:effectLst/>
      </p:bgPr>
    </p:bg>
    <p:spTree>
      <p:nvGrpSpPr>
        <p:cNvPr id="1" name="Shape 109"/>
        <p:cNvGrpSpPr/>
        <p:nvPr/>
      </p:nvGrpSpPr>
      <p:grpSpPr>
        <a:xfrm>
          <a:off x="0" y="0"/>
          <a:ext cx="0" cy="0"/>
          <a:chOff x="0" y="0"/>
          <a:chExt cx="0" cy="0"/>
        </a:xfrm>
      </p:grpSpPr>
      <p:sp>
        <p:nvSpPr>
          <p:cNvPr id="110" name="Google Shape;110;p32"/>
          <p:cNvSpPr txBox="1">
            <a:spLocks noGrp="1"/>
          </p:cNvSpPr>
          <p:nvPr>
            <p:ph type="body" idx="1"/>
          </p:nvPr>
        </p:nvSpPr>
        <p:spPr>
          <a:xfrm>
            <a:off x="514154" y="685800"/>
            <a:ext cx="2909466" cy="1524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4000" b="0" i="0" u="none" strike="noStrike" cap="none">
                <a:solidFill>
                  <a:schemeClr val="lt1"/>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11" name="Google Shape;111;p32"/>
          <p:cNvSpPr txBox="1">
            <a:spLocks noGrp="1"/>
          </p:cNvSpPr>
          <p:nvPr>
            <p:ph type="body" idx="2"/>
          </p:nvPr>
        </p:nvSpPr>
        <p:spPr>
          <a:xfrm>
            <a:off x="4521200" y="685800"/>
            <a:ext cx="3467043" cy="756940"/>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12" name="Google Shape;112;p32"/>
          <p:cNvSpPr txBox="1">
            <a:spLocks noGrp="1"/>
          </p:cNvSpPr>
          <p:nvPr>
            <p:ph type="body" idx="3"/>
          </p:nvPr>
        </p:nvSpPr>
        <p:spPr>
          <a:xfrm>
            <a:off x="4877047" y="1576552"/>
            <a:ext cx="3047753" cy="172415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13" name="Google Shape;113;p32"/>
          <p:cNvSpPr txBox="1">
            <a:spLocks noGrp="1"/>
          </p:cNvSpPr>
          <p:nvPr>
            <p:ph type="body" idx="4"/>
          </p:nvPr>
        </p:nvSpPr>
        <p:spPr>
          <a:xfrm>
            <a:off x="4521200" y="3557294"/>
            <a:ext cx="3467043" cy="756940"/>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14" name="Google Shape;114;p32"/>
          <p:cNvSpPr txBox="1">
            <a:spLocks noGrp="1"/>
          </p:cNvSpPr>
          <p:nvPr>
            <p:ph type="body" idx="5"/>
          </p:nvPr>
        </p:nvSpPr>
        <p:spPr>
          <a:xfrm>
            <a:off x="4877047" y="4448046"/>
            <a:ext cx="3047753" cy="172415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15" name="Google Shape;115;p32"/>
          <p:cNvSpPr txBox="1">
            <a:spLocks noGrp="1"/>
          </p:cNvSpPr>
          <p:nvPr>
            <p:ph type="body" idx="6"/>
          </p:nvPr>
        </p:nvSpPr>
        <p:spPr>
          <a:xfrm>
            <a:off x="8398357" y="679302"/>
            <a:ext cx="3467043" cy="756940"/>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16" name="Google Shape;116;p32"/>
          <p:cNvSpPr txBox="1">
            <a:spLocks noGrp="1"/>
          </p:cNvSpPr>
          <p:nvPr>
            <p:ph type="body" idx="7"/>
          </p:nvPr>
        </p:nvSpPr>
        <p:spPr>
          <a:xfrm>
            <a:off x="8754204" y="1570054"/>
            <a:ext cx="3047753" cy="172415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17" name="Google Shape;117;p32"/>
          <p:cNvSpPr txBox="1">
            <a:spLocks noGrp="1"/>
          </p:cNvSpPr>
          <p:nvPr>
            <p:ph type="body" idx="8"/>
          </p:nvPr>
        </p:nvSpPr>
        <p:spPr>
          <a:xfrm>
            <a:off x="8374729" y="3563792"/>
            <a:ext cx="3467043" cy="756940"/>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18" name="Google Shape;118;p32"/>
          <p:cNvSpPr txBox="1">
            <a:spLocks noGrp="1"/>
          </p:cNvSpPr>
          <p:nvPr>
            <p:ph type="body" idx="9"/>
          </p:nvPr>
        </p:nvSpPr>
        <p:spPr>
          <a:xfrm>
            <a:off x="8730576" y="4454544"/>
            <a:ext cx="3047753" cy="172415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Four Points 1 - Inverse">
  <p:cSld name="Four Points 1 - Inverse">
    <p:bg>
      <p:bgPr>
        <a:blipFill>
          <a:blip r:embed="rId2">
            <a:alphaModFix/>
          </a:blip>
          <a:stretch>
            <a:fillRect/>
          </a:stretch>
        </a:blipFill>
        <a:effectLst/>
      </p:bgPr>
    </p:bg>
    <p:spTree>
      <p:nvGrpSpPr>
        <p:cNvPr id="1" name="Shape 119"/>
        <p:cNvGrpSpPr/>
        <p:nvPr/>
      </p:nvGrpSpPr>
      <p:grpSpPr>
        <a:xfrm>
          <a:off x="0" y="0"/>
          <a:ext cx="0" cy="0"/>
          <a:chOff x="0" y="0"/>
          <a:chExt cx="0" cy="0"/>
        </a:xfrm>
      </p:grpSpPr>
      <p:sp>
        <p:nvSpPr>
          <p:cNvPr id="120" name="Google Shape;120;p33"/>
          <p:cNvSpPr txBox="1">
            <a:spLocks noGrp="1"/>
          </p:cNvSpPr>
          <p:nvPr>
            <p:ph type="body" idx="1"/>
          </p:nvPr>
        </p:nvSpPr>
        <p:spPr>
          <a:xfrm>
            <a:off x="8890000" y="829208"/>
            <a:ext cx="2909466" cy="1524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4000" b="0" i="0" u="none" strike="noStrike" cap="none">
                <a:solidFill>
                  <a:schemeClr val="lt1"/>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21" name="Google Shape;121;p33"/>
          <p:cNvSpPr txBox="1">
            <a:spLocks noGrp="1"/>
          </p:cNvSpPr>
          <p:nvPr>
            <p:ph type="body" idx="2"/>
          </p:nvPr>
        </p:nvSpPr>
        <p:spPr>
          <a:xfrm>
            <a:off x="558553" y="840766"/>
            <a:ext cx="3467043" cy="756940"/>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22" name="Google Shape;122;p33"/>
          <p:cNvSpPr txBox="1">
            <a:spLocks noGrp="1"/>
          </p:cNvSpPr>
          <p:nvPr>
            <p:ph type="body" idx="3"/>
          </p:nvPr>
        </p:nvSpPr>
        <p:spPr>
          <a:xfrm>
            <a:off x="914400" y="1731518"/>
            <a:ext cx="3047753" cy="172415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23" name="Google Shape;123;p33"/>
          <p:cNvSpPr txBox="1">
            <a:spLocks noGrp="1"/>
          </p:cNvSpPr>
          <p:nvPr>
            <p:ph type="body" idx="4"/>
          </p:nvPr>
        </p:nvSpPr>
        <p:spPr>
          <a:xfrm>
            <a:off x="558553" y="3712260"/>
            <a:ext cx="3467043" cy="756940"/>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24" name="Google Shape;124;p33"/>
          <p:cNvSpPr txBox="1">
            <a:spLocks noGrp="1"/>
          </p:cNvSpPr>
          <p:nvPr>
            <p:ph type="body" idx="5"/>
          </p:nvPr>
        </p:nvSpPr>
        <p:spPr>
          <a:xfrm>
            <a:off x="914400" y="4603012"/>
            <a:ext cx="3047753" cy="172415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25" name="Google Shape;125;p33"/>
          <p:cNvSpPr txBox="1">
            <a:spLocks noGrp="1"/>
          </p:cNvSpPr>
          <p:nvPr>
            <p:ph type="body" idx="6"/>
          </p:nvPr>
        </p:nvSpPr>
        <p:spPr>
          <a:xfrm>
            <a:off x="4435711" y="834268"/>
            <a:ext cx="3467043" cy="756940"/>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26" name="Google Shape;126;p33"/>
          <p:cNvSpPr txBox="1">
            <a:spLocks noGrp="1"/>
          </p:cNvSpPr>
          <p:nvPr>
            <p:ph type="body" idx="7"/>
          </p:nvPr>
        </p:nvSpPr>
        <p:spPr>
          <a:xfrm>
            <a:off x="4791557" y="1725020"/>
            <a:ext cx="3047753" cy="172415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27" name="Google Shape;127;p33"/>
          <p:cNvSpPr txBox="1">
            <a:spLocks noGrp="1"/>
          </p:cNvSpPr>
          <p:nvPr>
            <p:ph type="body" idx="8"/>
          </p:nvPr>
        </p:nvSpPr>
        <p:spPr>
          <a:xfrm>
            <a:off x="4412083" y="3718758"/>
            <a:ext cx="3467043" cy="756940"/>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28" name="Google Shape;128;p33"/>
          <p:cNvSpPr txBox="1">
            <a:spLocks noGrp="1"/>
          </p:cNvSpPr>
          <p:nvPr>
            <p:ph type="body" idx="9"/>
          </p:nvPr>
        </p:nvSpPr>
        <p:spPr>
          <a:xfrm>
            <a:off x="4767930" y="4609510"/>
            <a:ext cx="3047753" cy="172415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Four Points Alt">
  <p:cSld name="Four Points Alt">
    <p:bg>
      <p:bgPr>
        <a:blipFill>
          <a:blip r:embed="rId2">
            <a:alphaModFix/>
          </a:blip>
          <a:stretch>
            <a:fillRect/>
          </a:stretch>
        </a:blipFill>
        <a:effectLst/>
      </p:bgPr>
    </p:bg>
    <p:spTree>
      <p:nvGrpSpPr>
        <p:cNvPr id="1" name="Shape 129"/>
        <p:cNvGrpSpPr/>
        <p:nvPr/>
      </p:nvGrpSpPr>
      <p:grpSpPr>
        <a:xfrm>
          <a:off x="0" y="0"/>
          <a:ext cx="0" cy="0"/>
          <a:chOff x="0" y="0"/>
          <a:chExt cx="0" cy="0"/>
        </a:xfrm>
      </p:grpSpPr>
      <p:sp>
        <p:nvSpPr>
          <p:cNvPr id="130" name="Google Shape;130;p34"/>
          <p:cNvSpPr txBox="1">
            <a:spLocks noGrp="1"/>
          </p:cNvSpPr>
          <p:nvPr>
            <p:ph type="body" idx="1"/>
          </p:nvPr>
        </p:nvSpPr>
        <p:spPr>
          <a:xfrm>
            <a:off x="508000" y="685800"/>
            <a:ext cx="2909466" cy="1524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4000" b="0" i="0" u="none" strike="noStrike" cap="none">
                <a:solidFill>
                  <a:schemeClr val="lt1"/>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31" name="Google Shape;131;p34"/>
          <p:cNvSpPr txBox="1">
            <a:spLocks noGrp="1"/>
          </p:cNvSpPr>
          <p:nvPr>
            <p:ph type="body" idx="2"/>
          </p:nvPr>
        </p:nvSpPr>
        <p:spPr>
          <a:xfrm>
            <a:off x="4572000" y="685800"/>
            <a:ext cx="6959600" cy="389521"/>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32" name="Google Shape;132;p34"/>
          <p:cNvSpPr txBox="1">
            <a:spLocks noGrp="1"/>
          </p:cNvSpPr>
          <p:nvPr>
            <p:ph type="body" idx="3"/>
          </p:nvPr>
        </p:nvSpPr>
        <p:spPr>
          <a:xfrm>
            <a:off x="4992833" y="1244601"/>
            <a:ext cx="6117935" cy="558799"/>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33" name="Google Shape;133;p34"/>
          <p:cNvSpPr txBox="1">
            <a:spLocks noGrp="1"/>
          </p:cNvSpPr>
          <p:nvPr>
            <p:ph type="body" idx="4"/>
          </p:nvPr>
        </p:nvSpPr>
        <p:spPr>
          <a:xfrm>
            <a:off x="4572000" y="2209800"/>
            <a:ext cx="6959600" cy="389521"/>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34" name="Google Shape;134;p34"/>
          <p:cNvSpPr txBox="1">
            <a:spLocks noGrp="1"/>
          </p:cNvSpPr>
          <p:nvPr>
            <p:ph type="body" idx="5"/>
          </p:nvPr>
        </p:nvSpPr>
        <p:spPr>
          <a:xfrm>
            <a:off x="4992833" y="2768601"/>
            <a:ext cx="6117935" cy="558799"/>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35" name="Google Shape;135;p34"/>
          <p:cNvSpPr txBox="1">
            <a:spLocks noGrp="1"/>
          </p:cNvSpPr>
          <p:nvPr>
            <p:ph type="body" idx="6"/>
          </p:nvPr>
        </p:nvSpPr>
        <p:spPr>
          <a:xfrm>
            <a:off x="4572000" y="3733800"/>
            <a:ext cx="6959600" cy="389521"/>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36" name="Google Shape;136;p34"/>
          <p:cNvSpPr txBox="1">
            <a:spLocks noGrp="1"/>
          </p:cNvSpPr>
          <p:nvPr>
            <p:ph type="body" idx="7"/>
          </p:nvPr>
        </p:nvSpPr>
        <p:spPr>
          <a:xfrm>
            <a:off x="4992833" y="4292601"/>
            <a:ext cx="6117935" cy="558799"/>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37" name="Google Shape;137;p34"/>
          <p:cNvSpPr txBox="1">
            <a:spLocks noGrp="1"/>
          </p:cNvSpPr>
          <p:nvPr>
            <p:ph type="body" idx="8"/>
          </p:nvPr>
        </p:nvSpPr>
        <p:spPr>
          <a:xfrm>
            <a:off x="4572000" y="5257800"/>
            <a:ext cx="6959600" cy="389521"/>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38" name="Google Shape;138;p34"/>
          <p:cNvSpPr txBox="1">
            <a:spLocks noGrp="1"/>
          </p:cNvSpPr>
          <p:nvPr>
            <p:ph type="body" idx="9"/>
          </p:nvPr>
        </p:nvSpPr>
        <p:spPr>
          <a:xfrm>
            <a:off x="4992833" y="5816601"/>
            <a:ext cx="6117935" cy="558799"/>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Text/Picture">
  <p:cSld name="Main Text/Picture">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17"/>
          <p:cNvSpPr txBox="1">
            <a:spLocks noGrp="1"/>
          </p:cNvSpPr>
          <p:nvPr>
            <p:ph type="body" idx="1"/>
          </p:nvPr>
        </p:nvSpPr>
        <p:spPr>
          <a:xfrm>
            <a:off x="737631" y="330200"/>
            <a:ext cx="4545569" cy="1524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chemeClr val="lt1"/>
              </a:buClr>
              <a:buSzPts val="5000"/>
              <a:buFont typeface="Arial"/>
              <a:buNone/>
              <a:defRPr sz="5000" b="0" i="0" u="none" strike="noStrike" cap="none">
                <a:solidFill>
                  <a:schemeClr val="lt1"/>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3" name="Google Shape;13;p17"/>
          <p:cNvSpPr txBox="1">
            <a:spLocks noGrp="1"/>
          </p:cNvSpPr>
          <p:nvPr>
            <p:ph type="body" idx="2"/>
          </p:nvPr>
        </p:nvSpPr>
        <p:spPr>
          <a:xfrm>
            <a:off x="737659" y="2565400"/>
            <a:ext cx="6120341" cy="5588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587"/>
              </a:spcBef>
              <a:spcAft>
                <a:spcPts val="0"/>
              </a:spcAft>
              <a:buClr>
                <a:srgbClr val="BE2D2D"/>
              </a:buClr>
              <a:buSzPts val="2933"/>
              <a:buFont typeface="Arial"/>
              <a:buNone/>
              <a:defRPr sz="2933"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4" name="Google Shape;14;p17"/>
          <p:cNvSpPr txBox="1">
            <a:spLocks noGrp="1"/>
          </p:cNvSpPr>
          <p:nvPr>
            <p:ph type="body" idx="3"/>
          </p:nvPr>
        </p:nvSpPr>
        <p:spPr>
          <a:xfrm>
            <a:off x="737659" y="3581400"/>
            <a:ext cx="6120341" cy="2895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27"/>
              </a:spcBef>
              <a:spcAft>
                <a:spcPts val="0"/>
              </a:spcAft>
              <a:buClr>
                <a:schemeClr val="dk1"/>
              </a:buClr>
              <a:buSzPts val="2133"/>
              <a:buFont typeface="Arial"/>
              <a:buNone/>
              <a:defRPr sz="2133"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5" name="Google Shape;15;p17"/>
          <p:cNvSpPr>
            <a:spLocks noGrp="1"/>
          </p:cNvSpPr>
          <p:nvPr>
            <p:ph type="pic" idx="4"/>
          </p:nvPr>
        </p:nvSpPr>
        <p:spPr>
          <a:xfrm>
            <a:off x="7225241" y="1163638"/>
            <a:ext cx="4229100" cy="3921125"/>
          </a:xfrm>
          <a:prstGeom prst="rect">
            <a:avLst/>
          </a:prstGeom>
          <a:noFill/>
          <a:ln>
            <a:no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Four Points 2 - Inverse">
  <p:cSld name="Four Points 2 - Inverse">
    <p:bg>
      <p:bgPr>
        <a:blipFill>
          <a:blip r:embed="rId2">
            <a:alphaModFix/>
          </a:blip>
          <a:stretch>
            <a:fillRect/>
          </a:stretch>
        </a:blipFill>
        <a:effectLst/>
      </p:bgPr>
    </p:bg>
    <p:spTree>
      <p:nvGrpSpPr>
        <p:cNvPr id="1" name="Shape 139"/>
        <p:cNvGrpSpPr/>
        <p:nvPr/>
      </p:nvGrpSpPr>
      <p:grpSpPr>
        <a:xfrm>
          <a:off x="0" y="0"/>
          <a:ext cx="0" cy="0"/>
          <a:chOff x="0" y="0"/>
          <a:chExt cx="0" cy="0"/>
        </a:xfrm>
      </p:grpSpPr>
      <p:sp>
        <p:nvSpPr>
          <p:cNvPr id="140" name="Google Shape;140;p35"/>
          <p:cNvSpPr txBox="1">
            <a:spLocks noGrp="1"/>
          </p:cNvSpPr>
          <p:nvPr>
            <p:ph type="body" idx="1"/>
          </p:nvPr>
        </p:nvSpPr>
        <p:spPr>
          <a:xfrm>
            <a:off x="8890000" y="715108"/>
            <a:ext cx="2909466" cy="1524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4000" b="0" i="0" u="none" strike="noStrike" cap="none">
                <a:solidFill>
                  <a:schemeClr val="lt1"/>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41" name="Google Shape;141;p35"/>
          <p:cNvSpPr txBox="1">
            <a:spLocks noGrp="1"/>
          </p:cNvSpPr>
          <p:nvPr>
            <p:ph type="body" idx="2"/>
          </p:nvPr>
        </p:nvSpPr>
        <p:spPr>
          <a:xfrm>
            <a:off x="660400" y="715108"/>
            <a:ext cx="6959600" cy="389521"/>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42" name="Google Shape;142;p35"/>
          <p:cNvSpPr txBox="1">
            <a:spLocks noGrp="1"/>
          </p:cNvSpPr>
          <p:nvPr>
            <p:ph type="body" idx="3"/>
          </p:nvPr>
        </p:nvSpPr>
        <p:spPr>
          <a:xfrm>
            <a:off x="1081233" y="1273909"/>
            <a:ext cx="6117935" cy="558799"/>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43" name="Google Shape;143;p35"/>
          <p:cNvSpPr txBox="1">
            <a:spLocks noGrp="1"/>
          </p:cNvSpPr>
          <p:nvPr>
            <p:ph type="body" idx="4"/>
          </p:nvPr>
        </p:nvSpPr>
        <p:spPr>
          <a:xfrm>
            <a:off x="660400" y="2239108"/>
            <a:ext cx="6959600" cy="389521"/>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44" name="Google Shape;144;p35"/>
          <p:cNvSpPr txBox="1">
            <a:spLocks noGrp="1"/>
          </p:cNvSpPr>
          <p:nvPr>
            <p:ph type="body" idx="5"/>
          </p:nvPr>
        </p:nvSpPr>
        <p:spPr>
          <a:xfrm>
            <a:off x="1081233" y="2797909"/>
            <a:ext cx="6117935" cy="558799"/>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45" name="Google Shape;145;p35"/>
          <p:cNvSpPr txBox="1">
            <a:spLocks noGrp="1"/>
          </p:cNvSpPr>
          <p:nvPr>
            <p:ph type="body" idx="6"/>
          </p:nvPr>
        </p:nvSpPr>
        <p:spPr>
          <a:xfrm>
            <a:off x="660400" y="3763108"/>
            <a:ext cx="6959600" cy="389521"/>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46" name="Google Shape;146;p35"/>
          <p:cNvSpPr txBox="1">
            <a:spLocks noGrp="1"/>
          </p:cNvSpPr>
          <p:nvPr>
            <p:ph type="body" idx="7"/>
          </p:nvPr>
        </p:nvSpPr>
        <p:spPr>
          <a:xfrm>
            <a:off x="1081233" y="4321909"/>
            <a:ext cx="6117935" cy="558799"/>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47" name="Google Shape;147;p35"/>
          <p:cNvSpPr txBox="1">
            <a:spLocks noGrp="1"/>
          </p:cNvSpPr>
          <p:nvPr>
            <p:ph type="body" idx="8"/>
          </p:nvPr>
        </p:nvSpPr>
        <p:spPr>
          <a:xfrm>
            <a:off x="660400" y="5287108"/>
            <a:ext cx="6959600" cy="389521"/>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48" name="Google Shape;148;p35"/>
          <p:cNvSpPr txBox="1">
            <a:spLocks noGrp="1"/>
          </p:cNvSpPr>
          <p:nvPr>
            <p:ph type="body" idx="9"/>
          </p:nvPr>
        </p:nvSpPr>
        <p:spPr>
          <a:xfrm>
            <a:off x="1081233" y="5845909"/>
            <a:ext cx="6117935" cy="558799"/>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eam">
  <p:cSld name="Team">
    <p:bg>
      <p:bgPr>
        <a:blipFill>
          <a:blip r:embed="rId2">
            <a:alphaModFix/>
          </a:blip>
          <a:stretch>
            <a:fillRect/>
          </a:stretch>
        </a:blipFill>
        <a:effectLst/>
      </p:bgPr>
    </p:bg>
    <p:spTree>
      <p:nvGrpSpPr>
        <p:cNvPr id="1" name="Shape 149"/>
        <p:cNvGrpSpPr/>
        <p:nvPr/>
      </p:nvGrpSpPr>
      <p:grpSpPr>
        <a:xfrm>
          <a:off x="0" y="0"/>
          <a:ext cx="0" cy="0"/>
          <a:chOff x="0" y="0"/>
          <a:chExt cx="0" cy="0"/>
        </a:xfrm>
      </p:grpSpPr>
      <p:sp>
        <p:nvSpPr>
          <p:cNvPr id="150" name="Google Shape;150;p36"/>
          <p:cNvSpPr txBox="1">
            <a:spLocks noGrp="1"/>
          </p:cNvSpPr>
          <p:nvPr>
            <p:ph type="body" idx="1"/>
          </p:nvPr>
        </p:nvSpPr>
        <p:spPr>
          <a:xfrm>
            <a:off x="1550712" y="825988"/>
            <a:ext cx="5815569" cy="8128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chemeClr val="lt1"/>
              </a:buClr>
              <a:buSzPts val="5000"/>
              <a:buFont typeface="Arial"/>
              <a:buNone/>
              <a:defRPr sz="5000" b="0" i="0" u="none" strike="noStrike" cap="none">
                <a:solidFill>
                  <a:schemeClr val="lt1"/>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51" name="Google Shape;151;p36"/>
          <p:cNvSpPr txBox="1">
            <a:spLocks noGrp="1"/>
          </p:cNvSpPr>
          <p:nvPr>
            <p:ph type="body" idx="2"/>
          </p:nvPr>
        </p:nvSpPr>
        <p:spPr>
          <a:xfrm>
            <a:off x="1555985" y="5295653"/>
            <a:ext cx="2532031" cy="329959"/>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chemeClr val="dk1"/>
              </a:buClr>
              <a:buSzPts val="1867"/>
              <a:buFont typeface="Arial"/>
              <a:buNone/>
              <a:defRPr sz="1867" b="1"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52" name="Google Shape;152;p36"/>
          <p:cNvSpPr txBox="1">
            <a:spLocks noGrp="1"/>
          </p:cNvSpPr>
          <p:nvPr>
            <p:ph type="body" idx="3"/>
          </p:nvPr>
        </p:nvSpPr>
        <p:spPr>
          <a:xfrm>
            <a:off x="1550712" y="5721836"/>
            <a:ext cx="2532031" cy="55196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53" name="Google Shape;153;p36"/>
          <p:cNvSpPr txBox="1">
            <a:spLocks noGrp="1"/>
          </p:cNvSpPr>
          <p:nvPr>
            <p:ph type="body" idx="4"/>
          </p:nvPr>
        </p:nvSpPr>
        <p:spPr>
          <a:xfrm>
            <a:off x="4888121" y="5295653"/>
            <a:ext cx="2532031" cy="329959"/>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chemeClr val="dk1"/>
              </a:buClr>
              <a:buSzPts val="1867"/>
              <a:buFont typeface="Arial"/>
              <a:buNone/>
              <a:defRPr sz="1867" b="1"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54" name="Google Shape;154;p36"/>
          <p:cNvSpPr txBox="1">
            <a:spLocks noGrp="1"/>
          </p:cNvSpPr>
          <p:nvPr>
            <p:ph type="body" idx="5"/>
          </p:nvPr>
        </p:nvSpPr>
        <p:spPr>
          <a:xfrm>
            <a:off x="4882847" y="5721836"/>
            <a:ext cx="2532031" cy="55196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55" name="Google Shape;155;p36"/>
          <p:cNvSpPr txBox="1">
            <a:spLocks noGrp="1"/>
          </p:cNvSpPr>
          <p:nvPr>
            <p:ph type="body" idx="6"/>
          </p:nvPr>
        </p:nvSpPr>
        <p:spPr>
          <a:xfrm>
            <a:off x="8222072" y="5264745"/>
            <a:ext cx="2532031" cy="329959"/>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chemeClr val="dk1"/>
              </a:buClr>
              <a:buSzPts val="1867"/>
              <a:buFont typeface="Arial"/>
              <a:buNone/>
              <a:defRPr sz="1867" b="1"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56" name="Google Shape;156;p36"/>
          <p:cNvSpPr txBox="1">
            <a:spLocks noGrp="1"/>
          </p:cNvSpPr>
          <p:nvPr>
            <p:ph type="body" idx="7"/>
          </p:nvPr>
        </p:nvSpPr>
        <p:spPr>
          <a:xfrm>
            <a:off x="8216799" y="5690927"/>
            <a:ext cx="2532031" cy="582873"/>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57" name="Google Shape;157;p36"/>
          <p:cNvSpPr>
            <a:spLocks noGrp="1"/>
          </p:cNvSpPr>
          <p:nvPr>
            <p:ph type="pic" idx="8"/>
          </p:nvPr>
        </p:nvSpPr>
        <p:spPr>
          <a:xfrm>
            <a:off x="1555986" y="2984949"/>
            <a:ext cx="2505075" cy="1967442"/>
          </a:xfrm>
          <a:prstGeom prst="rect">
            <a:avLst/>
          </a:prstGeom>
          <a:noFill/>
          <a:ln>
            <a:noFill/>
          </a:ln>
        </p:spPr>
      </p:sp>
      <p:sp>
        <p:nvSpPr>
          <p:cNvPr id="158" name="Google Shape;158;p36"/>
          <p:cNvSpPr>
            <a:spLocks noGrp="1"/>
          </p:cNvSpPr>
          <p:nvPr>
            <p:ph type="pic" idx="9"/>
          </p:nvPr>
        </p:nvSpPr>
        <p:spPr>
          <a:xfrm>
            <a:off x="4882848" y="2998307"/>
            <a:ext cx="2505075" cy="1967442"/>
          </a:xfrm>
          <a:prstGeom prst="rect">
            <a:avLst/>
          </a:prstGeom>
          <a:noFill/>
          <a:ln>
            <a:noFill/>
          </a:ln>
        </p:spPr>
      </p:sp>
      <p:sp>
        <p:nvSpPr>
          <p:cNvPr id="159" name="Google Shape;159;p36"/>
          <p:cNvSpPr>
            <a:spLocks noGrp="1"/>
          </p:cNvSpPr>
          <p:nvPr>
            <p:ph type="pic" idx="13"/>
          </p:nvPr>
        </p:nvSpPr>
        <p:spPr>
          <a:xfrm>
            <a:off x="8206167" y="2981569"/>
            <a:ext cx="2505075" cy="1967442"/>
          </a:xfrm>
          <a:prstGeom prst="rect">
            <a:avLst/>
          </a:prstGeom>
          <a:no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losing Dark">
  <p:cSld name="Closing Dark">
    <p:bg>
      <p:bgPr>
        <a:blipFill>
          <a:blip r:embed="rId2">
            <a:alphaModFix/>
          </a:blip>
          <a:stretch>
            <a:fillRect/>
          </a:stretch>
        </a:blipFill>
        <a:effectLst/>
      </p:bgPr>
    </p:bg>
    <p:spTree>
      <p:nvGrpSpPr>
        <p:cNvPr id="1" name="Shape 160"/>
        <p:cNvGrpSpPr/>
        <p:nvPr/>
      </p:nvGrpSpPr>
      <p:grpSpPr>
        <a:xfrm>
          <a:off x="0" y="0"/>
          <a:ext cx="0" cy="0"/>
          <a:chOff x="0" y="0"/>
          <a:chExt cx="0" cy="0"/>
        </a:xfrm>
      </p:grpSpPr>
      <p:pic>
        <p:nvPicPr>
          <p:cNvPr id="161" name="Google Shape;161;p37"/>
          <p:cNvPicPr preferRelativeResize="0"/>
          <p:nvPr/>
        </p:nvPicPr>
        <p:blipFill rotWithShape="1">
          <a:blip r:embed="rId3">
            <a:alphaModFix/>
          </a:blip>
          <a:srcRect/>
          <a:stretch/>
        </p:blipFill>
        <p:spPr>
          <a:xfrm>
            <a:off x="1253194" y="3342094"/>
            <a:ext cx="2825809" cy="1275146"/>
          </a:xfrm>
          <a:prstGeom prst="rect">
            <a:avLst/>
          </a:prstGeom>
          <a:noFill/>
          <a:ln>
            <a:noFill/>
          </a:ln>
        </p:spPr>
      </p:pic>
      <p:sp>
        <p:nvSpPr>
          <p:cNvPr id="162" name="Google Shape;162;p37"/>
          <p:cNvSpPr txBox="1">
            <a:spLocks noGrp="1"/>
          </p:cNvSpPr>
          <p:nvPr>
            <p:ph type="body" idx="1"/>
          </p:nvPr>
        </p:nvSpPr>
        <p:spPr>
          <a:xfrm>
            <a:off x="5599826" y="1570211"/>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63" name="Google Shape;163;p37"/>
          <p:cNvSpPr txBox="1">
            <a:spLocks noGrp="1"/>
          </p:cNvSpPr>
          <p:nvPr>
            <p:ph type="body" idx="2"/>
          </p:nvPr>
        </p:nvSpPr>
        <p:spPr>
          <a:xfrm>
            <a:off x="5599826" y="2097759"/>
            <a:ext cx="4820709" cy="71755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64" name="Google Shape;164;p37"/>
          <p:cNvSpPr txBox="1">
            <a:spLocks noGrp="1"/>
          </p:cNvSpPr>
          <p:nvPr>
            <p:ph type="body" idx="3"/>
          </p:nvPr>
        </p:nvSpPr>
        <p:spPr>
          <a:xfrm>
            <a:off x="5599826" y="3138893"/>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65" name="Google Shape;165;p37"/>
          <p:cNvSpPr txBox="1">
            <a:spLocks noGrp="1"/>
          </p:cNvSpPr>
          <p:nvPr>
            <p:ph type="body" idx="4"/>
          </p:nvPr>
        </p:nvSpPr>
        <p:spPr>
          <a:xfrm>
            <a:off x="5599826" y="3666441"/>
            <a:ext cx="4820709" cy="71755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66" name="Google Shape;166;p37"/>
          <p:cNvSpPr txBox="1">
            <a:spLocks noGrp="1"/>
          </p:cNvSpPr>
          <p:nvPr>
            <p:ph type="body" idx="5"/>
          </p:nvPr>
        </p:nvSpPr>
        <p:spPr>
          <a:xfrm>
            <a:off x="5599826" y="4699000"/>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67" name="Google Shape;167;p37"/>
          <p:cNvSpPr txBox="1">
            <a:spLocks noGrp="1"/>
          </p:cNvSpPr>
          <p:nvPr>
            <p:ph type="body" idx="6"/>
          </p:nvPr>
        </p:nvSpPr>
        <p:spPr>
          <a:xfrm>
            <a:off x="5599826" y="5226548"/>
            <a:ext cx="4820709" cy="71755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68" name="Google Shape;168;p37"/>
          <p:cNvSpPr txBox="1"/>
          <p:nvPr/>
        </p:nvSpPr>
        <p:spPr>
          <a:xfrm>
            <a:off x="1253194" y="2097759"/>
            <a:ext cx="3725206" cy="705321"/>
          </a:xfrm>
          <a:prstGeom prst="rect">
            <a:avLst/>
          </a:prstGeom>
          <a:noFill/>
          <a:ln>
            <a:noFill/>
          </a:ln>
        </p:spPr>
        <p:txBody>
          <a:bodyPr spcFirstLastPara="1" wrap="square" lIns="0" tIns="0" rIns="0" bIns="0" rtlCol="0" anchor="t" anchorCtr="0">
            <a:spAutoFit/>
          </a:bodyPr>
          <a:lstStyle/>
          <a:p>
            <a:pPr marL="0" marR="0" lvl="0" indent="0" algn="l" rtl="0">
              <a:lnSpc>
                <a:spcPct val="110000"/>
              </a:lnSpc>
              <a:spcBef>
                <a:spcPts val="0"/>
              </a:spcBef>
              <a:spcAft>
                <a:spcPts val="0"/>
              </a:spcAft>
              <a:buClr>
                <a:srgbClr val="000000"/>
              </a:buClr>
              <a:buSzPts val="5000"/>
              <a:buFont typeface="Arial"/>
              <a:buNone/>
            </a:pPr>
            <a:r>
              <a:rPr lang="es" sz="5000" b="0" i="0" u="none" strike="noStrike" cap="none">
                <a:solidFill>
                  <a:srgbClr val="FEFFFF"/>
                </a:solidFill>
                <a:latin typeface="Oswald"/>
                <a:ea typeface="Oswald"/>
                <a:cs typeface="Oswald"/>
                <a:sym typeface="Oswald"/>
              </a:rPr>
              <a:t>Thank you!</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Closing Light">
  <p:cSld name="1_Closing Light">
    <p:bg>
      <p:bgPr>
        <a:blipFill>
          <a:blip r:embed="rId2">
            <a:alphaModFix/>
          </a:blip>
          <a:stretch>
            <a:fillRect/>
          </a:stretch>
        </a:blipFill>
        <a:effectLst/>
      </p:bgPr>
    </p:bg>
    <p:spTree>
      <p:nvGrpSpPr>
        <p:cNvPr id="1" name="Shape 169"/>
        <p:cNvGrpSpPr/>
        <p:nvPr/>
      </p:nvGrpSpPr>
      <p:grpSpPr>
        <a:xfrm>
          <a:off x="0" y="0"/>
          <a:ext cx="0" cy="0"/>
          <a:chOff x="0" y="0"/>
          <a:chExt cx="0" cy="0"/>
        </a:xfrm>
      </p:grpSpPr>
      <p:pic>
        <p:nvPicPr>
          <p:cNvPr id="170" name="Google Shape;170;p38"/>
          <p:cNvPicPr preferRelativeResize="0"/>
          <p:nvPr/>
        </p:nvPicPr>
        <p:blipFill rotWithShape="1">
          <a:blip r:embed="rId3">
            <a:alphaModFix/>
          </a:blip>
          <a:srcRect/>
          <a:stretch/>
        </p:blipFill>
        <p:spPr>
          <a:xfrm>
            <a:off x="1253194" y="3276600"/>
            <a:ext cx="3048000" cy="1377377"/>
          </a:xfrm>
          <a:prstGeom prst="rect">
            <a:avLst/>
          </a:prstGeom>
          <a:noFill/>
          <a:ln>
            <a:noFill/>
          </a:ln>
        </p:spPr>
      </p:pic>
      <p:sp>
        <p:nvSpPr>
          <p:cNvPr id="171" name="Google Shape;171;p38"/>
          <p:cNvSpPr txBox="1"/>
          <p:nvPr/>
        </p:nvSpPr>
        <p:spPr>
          <a:xfrm>
            <a:off x="1253194" y="2097759"/>
            <a:ext cx="3725206" cy="705321"/>
          </a:xfrm>
          <a:prstGeom prst="rect">
            <a:avLst/>
          </a:prstGeom>
          <a:noFill/>
          <a:ln>
            <a:noFill/>
          </a:ln>
        </p:spPr>
        <p:txBody>
          <a:bodyPr spcFirstLastPara="1" wrap="square" lIns="0" tIns="0" rIns="0" bIns="0" rtlCol="0" anchor="t" anchorCtr="0">
            <a:spAutoFit/>
          </a:bodyPr>
          <a:lstStyle/>
          <a:p>
            <a:pPr marL="0" marR="0" lvl="0" indent="0" algn="l" rtl="0">
              <a:lnSpc>
                <a:spcPct val="110000"/>
              </a:lnSpc>
              <a:spcBef>
                <a:spcPts val="0"/>
              </a:spcBef>
              <a:spcAft>
                <a:spcPts val="0"/>
              </a:spcAft>
              <a:buClr>
                <a:srgbClr val="000000"/>
              </a:buClr>
              <a:buSzPts val="5000"/>
              <a:buFont typeface="Arial"/>
              <a:buNone/>
            </a:pPr>
            <a:r>
              <a:rPr lang="es" sz="5000" b="0" i="0" u="none" strike="noStrike" cap="none">
                <a:solidFill>
                  <a:srgbClr val="000D2F"/>
                </a:solidFill>
                <a:latin typeface="Oswald"/>
                <a:ea typeface="Oswald"/>
                <a:cs typeface="Oswald"/>
                <a:sym typeface="Oswald"/>
              </a:rPr>
              <a:t>Thank you!</a:t>
            </a:r>
            <a:endParaRPr sz="1400" b="0" i="0" u="none" strike="noStrike" cap="none">
              <a:solidFill>
                <a:srgbClr val="000000"/>
              </a:solidFill>
              <a:latin typeface="Arial"/>
              <a:ea typeface="Arial"/>
              <a:cs typeface="Arial"/>
              <a:sym typeface="Arial"/>
            </a:endParaRPr>
          </a:p>
        </p:txBody>
      </p:sp>
      <p:sp>
        <p:nvSpPr>
          <p:cNvPr id="172" name="Google Shape;172;p38"/>
          <p:cNvSpPr txBox="1">
            <a:spLocks noGrp="1"/>
          </p:cNvSpPr>
          <p:nvPr>
            <p:ph type="body" idx="1"/>
          </p:nvPr>
        </p:nvSpPr>
        <p:spPr>
          <a:xfrm>
            <a:off x="5599826" y="1570211"/>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73" name="Google Shape;173;p38"/>
          <p:cNvSpPr txBox="1">
            <a:spLocks noGrp="1"/>
          </p:cNvSpPr>
          <p:nvPr>
            <p:ph type="body" idx="2"/>
          </p:nvPr>
        </p:nvSpPr>
        <p:spPr>
          <a:xfrm>
            <a:off x="5599826" y="2097759"/>
            <a:ext cx="4820709" cy="71755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rgbClr val="000D2F"/>
              </a:buClr>
              <a:buSzPts val="1867"/>
              <a:buFont typeface="Arial"/>
              <a:buNone/>
              <a:defRPr sz="1867" b="0" i="0" u="none" strike="noStrike" cap="none">
                <a:solidFill>
                  <a:srgbClr val="000D2F"/>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74" name="Google Shape;174;p38"/>
          <p:cNvSpPr txBox="1">
            <a:spLocks noGrp="1"/>
          </p:cNvSpPr>
          <p:nvPr>
            <p:ph type="body" idx="3"/>
          </p:nvPr>
        </p:nvSpPr>
        <p:spPr>
          <a:xfrm>
            <a:off x="5599826" y="3138893"/>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75" name="Google Shape;175;p38"/>
          <p:cNvSpPr txBox="1">
            <a:spLocks noGrp="1"/>
          </p:cNvSpPr>
          <p:nvPr>
            <p:ph type="body" idx="4"/>
          </p:nvPr>
        </p:nvSpPr>
        <p:spPr>
          <a:xfrm>
            <a:off x="5599826" y="3666441"/>
            <a:ext cx="4820709" cy="71755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rgbClr val="000D2F"/>
              </a:buClr>
              <a:buSzPts val="1867"/>
              <a:buFont typeface="Arial"/>
              <a:buNone/>
              <a:defRPr sz="1867" b="0" i="0" u="none" strike="noStrike" cap="none">
                <a:solidFill>
                  <a:srgbClr val="000D2F"/>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76" name="Google Shape;176;p38"/>
          <p:cNvSpPr txBox="1">
            <a:spLocks noGrp="1"/>
          </p:cNvSpPr>
          <p:nvPr>
            <p:ph type="body" idx="5"/>
          </p:nvPr>
        </p:nvSpPr>
        <p:spPr>
          <a:xfrm>
            <a:off x="5599826" y="4699000"/>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77" name="Google Shape;177;p38"/>
          <p:cNvSpPr txBox="1">
            <a:spLocks noGrp="1"/>
          </p:cNvSpPr>
          <p:nvPr>
            <p:ph type="body" idx="6"/>
          </p:nvPr>
        </p:nvSpPr>
        <p:spPr>
          <a:xfrm>
            <a:off x="5599826" y="5226548"/>
            <a:ext cx="4820709" cy="71755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rgbClr val="000D2F"/>
              </a:buClr>
              <a:buSzPts val="1867"/>
              <a:buFont typeface="Arial"/>
              <a:buNone/>
              <a:defRPr sz="1867" b="0" i="0" u="none" strike="noStrike" cap="none">
                <a:solidFill>
                  <a:srgbClr val="000D2F"/>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Dark">
  <p:cSld name="Blank Dark">
    <p:bg>
      <p:bgPr>
        <a:blipFill>
          <a:blip r:embed="rId2">
            <a:alphaModFix/>
          </a:blip>
          <a:stretch>
            <a:fillRect/>
          </a:stretch>
        </a:blipFill>
        <a:effectLst/>
      </p:bgPr>
    </p:bg>
    <p:spTree>
      <p:nvGrpSpPr>
        <p:cNvPr id="1" name="Shape 178"/>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79"/>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hree Points - Light">
  <p:cSld name="Three Points - Light">
    <p:bg>
      <p:bgPr>
        <a:blipFill>
          <a:blip r:embed="rId2">
            <a:alphaModFix/>
          </a:blip>
          <a:stretch>
            <a:fillRect/>
          </a:stretch>
        </a:blipFill>
        <a:effectLst/>
      </p:bgPr>
    </p:bg>
    <p:spTree>
      <p:nvGrpSpPr>
        <p:cNvPr id="1" name="Shape 16"/>
        <p:cNvGrpSpPr/>
        <p:nvPr/>
      </p:nvGrpSpPr>
      <p:grpSpPr>
        <a:xfrm>
          <a:off x="0" y="0"/>
          <a:ext cx="0" cy="0"/>
          <a:chOff x="0" y="0"/>
          <a:chExt cx="0" cy="0"/>
        </a:xfrm>
      </p:grpSpPr>
      <p:sp>
        <p:nvSpPr>
          <p:cNvPr id="17" name="Google Shape;17;p18"/>
          <p:cNvSpPr txBox="1">
            <a:spLocks noGrp="1"/>
          </p:cNvSpPr>
          <p:nvPr>
            <p:ph type="body" idx="1"/>
          </p:nvPr>
        </p:nvSpPr>
        <p:spPr>
          <a:xfrm>
            <a:off x="1376892" y="4431414"/>
            <a:ext cx="3930677" cy="1524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rgbClr val="000000"/>
              </a:buClr>
              <a:buSzPts val="5000"/>
              <a:buFont typeface="Arial"/>
              <a:buNone/>
              <a:defRPr sz="5000" b="0" i="0" u="none" strike="noStrike" cap="none">
                <a:solidFill>
                  <a:srgbClr val="000000"/>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8" name="Google Shape;18;p18"/>
          <p:cNvSpPr txBox="1">
            <a:spLocks noGrp="1"/>
          </p:cNvSpPr>
          <p:nvPr>
            <p:ph type="body" idx="2"/>
          </p:nvPr>
        </p:nvSpPr>
        <p:spPr>
          <a:xfrm>
            <a:off x="5994400" y="998361"/>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9" name="Google Shape;19;p18"/>
          <p:cNvSpPr txBox="1">
            <a:spLocks noGrp="1"/>
          </p:cNvSpPr>
          <p:nvPr>
            <p:ph type="body" idx="3"/>
          </p:nvPr>
        </p:nvSpPr>
        <p:spPr>
          <a:xfrm>
            <a:off x="5994400" y="1525909"/>
            <a:ext cx="4820709" cy="863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20" name="Google Shape;20;p18"/>
          <p:cNvSpPr txBox="1">
            <a:spLocks noGrp="1"/>
          </p:cNvSpPr>
          <p:nvPr>
            <p:ph type="body" idx="4"/>
          </p:nvPr>
        </p:nvSpPr>
        <p:spPr>
          <a:xfrm>
            <a:off x="5994400" y="2768600"/>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21" name="Google Shape;21;p18"/>
          <p:cNvSpPr txBox="1">
            <a:spLocks noGrp="1"/>
          </p:cNvSpPr>
          <p:nvPr>
            <p:ph type="body" idx="5"/>
          </p:nvPr>
        </p:nvSpPr>
        <p:spPr>
          <a:xfrm>
            <a:off x="5994400" y="3296147"/>
            <a:ext cx="4820709" cy="863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22" name="Google Shape;22;p18"/>
          <p:cNvSpPr txBox="1">
            <a:spLocks noGrp="1"/>
          </p:cNvSpPr>
          <p:nvPr>
            <p:ph type="body" idx="6"/>
          </p:nvPr>
        </p:nvSpPr>
        <p:spPr>
          <a:xfrm>
            <a:off x="5994400" y="4564267"/>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23" name="Google Shape;23;p18"/>
          <p:cNvSpPr txBox="1">
            <a:spLocks noGrp="1"/>
          </p:cNvSpPr>
          <p:nvPr>
            <p:ph type="body" idx="7"/>
          </p:nvPr>
        </p:nvSpPr>
        <p:spPr>
          <a:xfrm>
            <a:off x="5994400" y="5091814"/>
            <a:ext cx="4820709" cy="863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Four Points w/ Bullets">
  <p:cSld name="1_Four Points w/ Bullets">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19"/>
          <p:cNvSpPr txBox="1">
            <a:spLocks noGrp="1"/>
          </p:cNvSpPr>
          <p:nvPr>
            <p:ph type="body" idx="1"/>
          </p:nvPr>
        </p:nvSpPr>
        <p:spPr>
          <a:xfrm>
            <a:off x="1371600" y="4749800"/>
            <a:ext cx="3930677" cy="1524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rgbClr val="000000"/>
              </a:buClr>
              <a:buSzPts val="5000"/>
              <a:buFont typeface="Arial"/>
              <a:buNone/>
              <a:defRPr sz="5000" b="0" i="0" u="none" strike="noStrike" cap="none">
                <a:solidFill>
                  <a:srgbClr val="000000"/>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26" name="Google Shape;26;p19"/>
          <p:cNvSpPr txBox="1">
            <a:spLocks noGrp="1"/>
          </p:cNvSpPr>
          <p:nvPr>
            <p:ph type="body" idx="2"/>
          </p:nvPr>
        </p:nvSpPr>
        <p:spPr>
          <a:xfrm>
            <a:off x="5638800" y="939800"/>
            <a:ext cx="6197600" cy="5334000"/>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1712"/>
              </a:spcBef>
              <a:spcAft>
                <a:spcPts val="0"/>
              </a:spcAft>
              <a:buClr>
                <a:srgbClr val="BE2D2D"/>
              </a:buClr>
              <a:buSzPts val="2400"/>
              <a:buFont typeface="Noto Sans"/>
              <a:buChar char="▪"/>
              <a:defRPr sz="2400" b="1" i="0" u="none" strike="noStrike" cap="none">
                <a:solidFill>
                  <a:srgbClr val="BE2D2D"/>
                </a:solidFill>
                <a:latin typeface="Calibri"/>
                <a:ea typeface="Calibri"/>
                <a:cs typeface="Calibri"/>
                <a:sym typeface="Calibri"/>
              </a:defRPr>
            </a:lvl1pPr>
            <a:lvl2pPr marL="914400" marR="0" lvl="1" indent="-364045" algn="l" rtl="0">
              <a:lnSpc>
                <a:spcPct val="100000"/>
              </a:lnSpc>
              <a:spcBef>
                <a:spcPts val="512"/>
              </a:spcBef>
              <a:spcAft>
                <a:spcPts val="0"/>
              </a:spcAft>
              <a:buClr>
                <a:schemeClr val="dk1"/>
              </a:buClr>
              <a:buSzPts val="2133"/>
              <a:buFont typeface="Noto Sans"/>
              <a:buChar char="▪"/>
              <a:defRPr sz="2133"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512"/>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512"/>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512"/>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hree Points Light - Inverse">
  <p:cSld name="Three Points Light - Inverse">
    <p:bg>
      <p:bgPr>
        <a:blipFill>
          <a:blip r:embed="rId2">
            <a:alphaModFix/>
          </a:blip>
          <a:stretch>
            <a:fillRect/>
          </a:stretch>
        </a:blipFill>
        <a:effectLst/>
      </p:bgPr>
    </p:bg>
    <p:spTree>
      <p:nvGrpSpPr>
        <p:cNvPr id="1" name="Shape 27"/>
        <p:cNvGrpSpPr/>
        <p:nvPr/>
      </p:nvGrpSpPr>
      <p:grpSpPr>
        <a:xfrm>
          <a:off x="0" y="0"/>
          <a:ext cx="0" cy="0"/>
          <a:chOff x="0" y="0"/>
          <a:chExt cx="0" cy="0"/>
        </a:xfrm>
      </p:grpSpPr>
      <p:sp>
        <p:nvSpPr>
          <p:cNvPr id="28" name="Google Shape;28;p20"/>
          <p:cNvSpPr txBox="1">
            <a:spLocks noGrp="1"/>
          </p:cNvSpPr>
          <p:nvPr>
            <p:ph type="body" idx="1"/>
          </p:nvPr>
        </p:nvSpPr>
        <p:spPr>
          <a:xfrm>
            <a:off x="6959600" y="4626853"/>
            <a:ext cx="3930677" cy="1524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rgbClr val="000000"/>
              </a:buClr>
              <a:buSzPts val="5000"/>
              <a:buFont typeface="Arial"/>
              <a:buNone/>
              <a:defRPr sz="5000" b="0" i="0" u="none" strike="noStrike" cap="none">
                <a:solidFill>
                  <a:srgbClr val="000000"/>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29" name="Google Shape;29;p20"/>
          <p:cNvSpPr txBox="1">
            <a:spLocks noGrp="1"/>
          </p:cNvSpPr>
          <p:nvPr>
            <p:ph type="body" idx="2"/>
          </p:nvPr>
        </p:nvSpPr>
        <p:spPr>
          <a:xfrm>
            <a:off x="965200" y="1193800"/>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30" name="Google Shape;30;p20"/>
          <p:cNvSpPr txBox="1">
            <a:spLocks noGrp="1"/>
          </p:cNvSpPr>
          <p:nvPr>
            <p:ph type="body" idx="3"/>
          </p:nvPr>
        </p:nvSpPr>
        <p:spPr>
          <a:xfrm>
            <a:off x="965200" y="1721347"/>
            <a:ext cx="4820709" cy="863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31" name="Google Shape;31;p20"/>
          <p:cNvSpPr txBox="1">
            <a:spLocks noGrp="1"/>
          </p:cNvSpPr>
          <p:nvPr>
            <p:ph type="body" idx="4"/>
          </p:nvPr>
        </p:nvSpPr>
        <p:spPr>
          <a:xfrm>
            <a:off x="965200" y="2964039"/>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32" name="Google Shape;32;p20"/>
          <p:cNvSpPr txBox="1">
            <a:spLocks noGrp="1"/>
          </p:cNvSpPr>
          <p:nvPr>
            <p:ph type="body" idx="5"/>
          </p:nvPr>
        </p:nvSpPr>
        <p:spPr>
          <a:xfrm>
            <a:off x="965200" y="3491586"/>
            <a:ext cx="4820709" cy="863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33" name="Google Shape;33;p20"/>
          <p:cNvSpPr txBox="1">
            <a:spLocks noGrp="1"/>
          </p:cNvSpPr>
          <p:nvPr>
            <p:ph type="body" idx="6"/>
          </p:nvPr>
        </p:nvSpPr>
        <p:spPr>
          <a:xfrm>
            <a:off x="965200" y="4759705"/>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34" name="Google Shape;34;p20"/>
          <p:cNvSpPr txBox="1">
            <a:spLocks noGrp="1"/>
          </p:cNvSpPr>
          <p:nvPr>
            <p:ph type="body" idx="7"/>
          </p:nvPr>
        </p:nvSpPr>
        <p:spPr>
          <a:xfrm>
            <a:off x="965200" y="5287253"/>
            <a:ext cx="4820709" cy="863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Four Points Alt 2">
  <p:cSld name="Four Points Alt 2">
    <p:bg>
      <p:bgPr>
        <a:blipFill>
          <a:blip r:embed="rId2">
            <a:alphaModFix/>
          </a:blip>
          <a:stretch>
            <a:fillRect/>
          </a:stretch>
        </a:blipFill>
        <a:effectLst/>
      </p:bgPr>
    </p:bg>
    <p:spTree>
      <p:nvGrpSpPr>
        <p:cNvPr id="1" name="Shape 35"/>
        <p:cNvGrpSpPr/>
        <p:nvPr/>
      </p:nvGrpSpPr>
      <p:grpSpPr>
        <a:xfrm>
          <a:off x="0" y="0"/>
          <a:ext cx="0" cy="0"/>
          <a:chOff x="0" y="0"/>
          <a:chExt cx="0" cy="0"/>
        </a:xfrm>
      </p:grpSpPr>
      <p:sp>
        <p:nvSpPr>
          <p:cNvPr id="36" name="Google Shape;36;p21"/>
          <p:cNvSpPr/>
          <p:nvPr/>
        </p:nvSpPr>
        <p:spPr>
          <a:xfrm>
            <a:off x="989367" y="2052308"/>
            <a:ext cx="4890952" cy="1871654"/>
          </a:xfrm>
          <a:prstGeom prst="rect">
            <a:avLst/>
          </a:prstGeom>
          <a:solidFill>
            <a:srgbClr val="000E2F"/>
          </a:solidFill>
          <a:ln>
            <a:noFill/>
          </a:ln>
        </p:spPr>
        <p:txBody>
          <a:bodyPr spcFirstLastPara="1" wrap="square" lIns="91425" tIns="91425" rIns="91425" bIns="91425" rtlCol="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21"/>
          <p:cNvSpPr txBox="1">
            <a:spLocks noGrp="1"/>
          </p:cNvSpPr>
          <p:nvPr>
            <p:ph type="body" idx="1"/>
          </p:nvPr>
        </p:nvSpPr>
        <p:spPr>
          <a:xfrm>
            <a:off x="976371" y="803468"/>
            <a:ext cx="6643629" cy="8128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rgbClr val="000D2F"/>
              </a:buClr>
              <a:buSzPts val="5000"/>
              <a:buFont typeface="Arial"/>
              <a:buNone/>
              <a:defRPr sz="5000" b="0" i="0" u="none" strike="noStrike" cap="none">
                <a:solidFill>
                  <a:srgbClr val="000D2F"/>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38" name="Google Shape;38;p21"/>
          <p:cNvSpPr txBox="1">
            <a:spLocks noGrp="1"/>
          </p:cNvSpPr>
          <p:nvPr>
            <p:ph type="body" idx="2"/>
          </p:nvPr>
        </p:nvSpPr>
        <p:spPr>
          <a:xfrm>
            <a:off x="1426867" y="2360911"/>
            <a:ext cx="4013589" cy="38091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39" name="Google Shape;39;p21"/>
          <p:cNvSpPr txBox="1">
            <a:spLocks noGrp="1"/>
          </p:cNvSpPr>
          <p:nvPr>
            <p:ph type="body" idx="3"/>
          </p:nvPr>
        </p:nvSpPr>
        <p:spPr>
          <a:xfrm>
            <a:off x="1428048" y="2882422"/>
            <a:ext cx="4013589" cy="80944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5677"/>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40" name="Google Shape;40;p21"/>
          <p:cNvSpPr/>
          <p:nvPr/>
        </p:nvSpPr>
        <p:spPr>
          <a:xfrm>
            <a:off x="6311681" y="2052308"/>
            <a:ext cx="4890952" cy="1871654"/>
          </a:xfrm>
          <a:prstGeom prst="rect">
            <a:avLst/>
          </a:prstGeom>
          <a:solidFill>
            <a:srgbClr val="000E2F"/>
          </a:solidFill>
          <a:ln>
            <a:noFill/>
          </a:ln>
        </p:spPr>
        <p:txBody>
          <a:bodyPr spcFirstLastPara="1" wrap="square" lIns="91425" tIns="91425" rIns="91425" bIns="91425" rtlCol="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21"/>
          <p:cNvSpPr txBox="1">
            <a:spLocks noGrp="1"/>
          </p:cNvSpPr>
          <p:nvPr>
            <p:ph type="body" idx="4"/>
          </p:nvPr>
        </p:nvSpPr>
        <p:spPr>
          <a:xfrm>
            <a:off x="6749182" y="2360911"/>
            <a:ext cx="4013589" cy="38091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42" name="Google Shape;42;p21"/>
          <p:cNvSpPr txBox="1">
            <a:spLocks noGrp="1"/>
          </p:cNvSpPr>
          <p:nvPr>
            <p:ph type="body" idx="5"/>
          </p:nvPr>
        </p:nvSpPr>
        <p:spPr>
          <a:xfrm>
            <a:off x="6750363" y="2882422"/>
            <a:ext cx="4013589" cy="80944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5677"/>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43" name="Google Shape;43;p21"/>
          <p:cNvSpPr/>
          <p:nvPr/>
        </p:nvSpPr>
        <p:spPr>
          <a:xfrm>
            <a:off x="989367" y="4360001"/>
            <a:ext cx="4890952" cy="1871654"/>
          </a:xfrm>
          <a:prstGeom prst="rect">
            <a:avLst/>
          </a:prstGeom>
          <a:solidFill>
            <a:srgbClr val="000E2F"/>
          </a:solidFill>
          <a:ln>
            <a:noFill/>
          </a:ln>
        </p:spPr>
        <p:txBody>
          <a:bodyPr spcFirstLastPara="1" wrap="square" lIns="91425" tIns="91425" rIns="91425" bIns="91425" rtlCol="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21"/>
          <p:cNvSpPr txBox="1">
            <a:spLocks noGrp="1"/>
          </p:cNvSpPr>
          <p:nvPr>
            <p:ph type="body" idx="6"/>
          </p:nvPr>
        </p:nvSpPr>
        <p:spPr>
          <a:xfrm>
            <a:off x="1426867" y="4668604"/>
            <a:ext cx="4013589" cy="38091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45" name="Google Shape;45;p21"/>
          <p:cNvSpPr txBox="1">
            <a:spLocks noGrp="1"/>
          </p:cNvSpPr>
          <p:nvPr>
            <p:ph type="body" idx="7"/>
          </p:nvPr>
        </p:nvSpPr>
        <p:spPr>
          <a:xfrm>
            <a:off x="1428048" y="5190116"/>
            <a:ext cx="4013589" cy="80944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5677"/>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46" name="Google Shape;46;p21"/>
          <p:cNvSpPr/>
          <p:nvPr/>
        </p:nvSpPr>
        <p:spPr>
          <a:xfrm>
            <a:off x="6348819" y="4360001"/>
            <a:ext cx="4890952" cy="1871654"/>
          </a:xfrm>
          <a:prstGeom prst="rect">
            <a:avLst/>
          </a:prstGeom>
          <a:solidFill>
            <a:srgbClr val="000E2F"/>
          </a:solidFill>
          <a:ln>
            <a:noFill/>
          </a:ln>
        </p:spPr>
        <p:txBody>
          <a:bodyPr spcFirstLastPara="1" wrap="square" lIns="91425" tIns="91425" rIns="91425" bIns="91425" rtlCol="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21"/>
          <p:cNvSpPr txBox="1">
            <a:spLocks noGrp="1"/>
          </p:cNvSpPr>
          <p:nvPr>
            <p:ph type="body" idx="8"/>
          </p:nvPr>
        </p:nvSpPr>
        <p:spPr>
          <a:xfrm>
            <a:off x="6786319" y="4668604"/>
            <a:ext cx="4013589" cy="38091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48" name="Google Shape;48;p21"/>
          <p:cNvSpPr txBox="1">
            <a:spLocks noGrp="1"/>
          </p:cNvSpPr>
          <p:nvPr>
            <p:ph type="body" idx="9"/>
          </p:nvPr>
        </p:nvSpPr>
        <p:spPr>
          <a:xfrm>
            <a:off x="6787500" y="5190116"/>
            <a:ext cx="4013589" cy="80944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5677"/>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Light">
  <p:cSld name="Blank Light">
    <p:bg>
      <p:bgPr>
        <a:blipFill>
          <a:blip r:embed="rId2">
            <a:alphaModFix/>
          </a:blip>
          <a:stretch>
            <a:fillRect/>
          </a:stretch>
        </a:blipFill>
        <a:effectLst/>
      </p:bgPr>
    </p:bg>
    <p:spTree>
      <p:nvGrpSpPr>
        <p:cNvPr id="1" name="Shape 49"/>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ark Title">
  <p:cSld name="Dark Title">
    <p:spTree>
      <p:nvGrpSpPr>
        <p:cNvPr id="1" name="Shape 50"/>
        <p:cNvGrpSpPr/>
        <p:nvPr/>
      </p:nvGrpSpPr>
      <p:grpSpPr>
        <a:xfrm>
          <a:off x="0" y="0"/>
          <a:ext cx="0" cy="0"/>
          <a:chOff x="0" y="0"/>
          <a:chExt cx="0" cy="0"/>
        </a:xfrm>
      </p:grpSpPr>
      <p:pic>
        <p:nvPicPr>
          <p:cNvPr id="51" name="Google Shape;51;p23"/>
          <p:cNvPicPr preferRelativeResize="0"/>
          <p:nvPr/>
        </p:nvPicPr>
        <p:blipFill rotWithShape="1">
          <a:blip r:embed="rId2">
            <a:alphaModFix/>
          </a:blip>
          <a:srcRect/>
          <a:stretch/>
        </p:blipFill>
        <p:spPr>
          <a:xfrm>
            <a:off x="7416801" y="5023294"/>
            <a:ext cx="3290071" cy="1484645"/>
          </a:xfrm>
          <a:prstGeom prst="rect">
            <a:avLst/>
          </a:prstGeom>
          <a:noFill/>
          <a:ln>
            <a:noFill/>
          </a:ln>
        </p:spPr>
      </p:pic>
      <p:sp>
        <p:nvSpPr>
          <p:cNvPr id="52" name="Google Shape;52;p23"/>
          <p:cNvSpPr txBox="1">
            <a:spLocks noGrp="1"/>
          </p:cNvSpPr>
          <p:nvPr>
            <p:ph type="body" idx="1"/>
          </p:nvPr>
        </p:nvSpPr>
        <p:spPr>
          <a:xfrm>
            <a:off x="914400" y="1019461"/>
            <a:ext cx="7620000" cy="2692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760"/>
              </a:spcBef>
              <a:spcAft>
                <a:spcPts val="0"/>
              </a:spcAft>
              <a:buClr>
                <a:srgbClr val="BE2D2D"/>
              </a:buClr>
              <a:buSzPts val="8800"/>
              <a:buFont typeface="Arial"/>
              <a:buNone/>
              <a:defRPr sz="8800" b="0" i="0" u="none" strike="noStrike" cap="none">
                <a:solidFill>
                  <a:srgbClr val="BE2D2D"/>
                </a:solidFill>
                <a:latin typeface="Oswald"/>
                <a:ea typeface="Oswald"/>
                <a:cs typeface="Oswald"/>
                <a:sym typeface="Oswald"/>
              </a:defRPr>
            </a:lvl1pPr>
            <a:lvl2pPr marL="914400" marR="0" lvl="1" indent="-381000" algn="l" rtl="0">
              <a:lnSpc>
                <a:spcPct val="100000"/>
              </a:lnSpc>
              <a:spcBef>
                <a:spcPts val="480"/>
              </a:spcBef>
              <a:spcAft>
                <a:spcPts val="0"/>
              </a:spcAft>
              <a:buClr>
                <a:srgbClr val="BE2D2D"/>
              </a:buClr>
              <a:buSzPts val="2400"/>
              <a:buFont typeface="Arial"/>
              <a:buChar char="–"/>
              <a:defRPr sz="2400" b="0" i="0" u="none" strike="noStrike" cap="none">
                <a:solidFill>
                  <a:srgbClr val="BE2D2D"/>
                </a:solidFill>
                <a:latin typeface="Calibri"/>
                <a:ea typeface="Calibri"/>
                <a:cs typeface="Calibri"/>
                <a:sym typeface="Calibri"/>
              </a:defRPr>
            </a:lvl2pPr>
            <a:lvl3pPr marL="1371600" marR="0" lvl="2" indent="-330200" algn="l" rtl="0">
              <a:lnSpc>
                <a:spcPct val="100000"/>
              </a:lnSpc>
              <a:spcBef>
                <a:spcPts val="320"/>
              </a:spcBef>
              <a:spcAft>
                <a:spcPts val="0"/>
              </a:spcAft>
              <a:buClr>
                <a:srgbClr val="BE2D2D"/>
              </a:buClr>
              <a:buSzPts val="1600"/>
              <a:buFont typeface="Arial"/>
              <a:buChar char="•"/>
              <a:defRPr sz="1600" b="0" i="0" u="none" strike="noStrike" cap="none">
                <a:solidFill>
                  <a:srgbClr val="BE2D2D"/>
                </a:solidFill>
                <a:latin typeface="Calibri"/>
                <a:ea typeface="Calibri"/>
                <a:cs typeface="Calibri"/>
                <a:sym typeface="Calibri"/>
              </a:defRPr>
            </a:lvl3pPr>
            <a:lvl4pPr marL="1828800" marR="0" lvl="3" indent="-313245" algn="l" rtl="0">
              <a:lnSpc>
                <a:spcPct val="100000"/>
              </a:lnSpc>
              <a:spcBef>
                <a:spcPts val="267"/>
              </a:spcBef>
              <a:spcAft>
                <a:spcPts val="0"/>
              </a:spcAft>
              <a:buClr>
                <a:srgbClr val="BE2D2D"/>
              </a:buClr>
              <a:buSzPts val="1333"/>
              <a:buFont typeface="Arial"/>
              <a:buChar char="–"/>
              <a:defRPr sz="1333" b="0" i="0" u="none" strike="noStrike" cap="none">
                <a:solidFill>
                  <a:srgbClr val="BE2D2D"/>
                </a:solidFill>
                <a:latin typeface="Calibri"/>
                <a:ea typeface="Calibri"/>
                <a:cs typeface="Calibri"/>
                <a:sym typeface="Calibri"/>
              </a:defRPr>
            </a:lvl4pPr>
            <a:lvl5pPr marL="2286000" marR="0" lvl="4" indent="-313245" algn="l" rtl="0">
              <a:lnSpc>
                <a:spcPct val="100000"/>
              </a:lnSpc>
              <a:spcBef>
                <a:spcPts val="267"/>
              </a:spcBef>
              <a:spcAft>
                <a:spcPts val="0"/>
              </a:spcAft>
              <a:buClr>
                <a:srgbClr val="BE2D2D"/>
              </a:buClr>
              <a:buSzPts val="1333"/>
              <a:buFont typeface="Arial"/>
              <a:buChar char="»"/>
              <a:defRPr sz="1333" b="0" i="0" u="none" strike="noStrike" cap="none">
                <a:solidFill>
                  <a:srgbClr val="BE2D2D"/>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53" name="Google Shape;53;p23"/>
          <p:cNvSpPr txBox="1">
            <a:spLocks noGrp="1"/>
          </p:cNvSpPr>
          <p:nvPr>
            <p:ph type="body" idx="2"/>
          </p:nvPr>
        </p:nvSpPr>
        <p:spPr>
          <a:xfrm>
            <a:off x="914400" y="4089400"/>
            <a:ext cx="7620000" cy="5588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880"/>
              </a:spcBef>
              <a:spcAft>
                <a:spcPts val="0"/>
              </a:spcAft>
              <a:buClr>
                <a:schemeClr val="lt1"/>
              </a:buClr>
              <a:buSzPts val="4400"/>
              <a:buFont typeface="Arial"/>
              <a:buNone/>
              <a:defRPr sz="4400"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lt1"/>
              </a:buClr>
              <a:buSzPts val="1867"/>
              <a:buFont typeface="Arial"/>
              <a:buChar char="–"/>
              <a:defRPr sz="1867" b="0" i="0" u="none" strike="noStrike" cap="none">
                <a:solidFill>
                  <a:schemeClr val="lt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lt1"/>
              </a:buClr>
              <a:buSzPts val="1333"/>
              <a:buFont typeface="Arial"/>
              <a:buChar char="–"/>
              <a:defRPr sz="1333" b="0" i="0" u="none" strike="noStrike" cap="none">
                <a:solidFill>
                  <a:schemeClr val="lt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lt1"/>
              </a:buClr>
              <a:buSzPts val="1333"/>
              <a:buFont typeface="Arial"/>
              <a:buChar char="»"/>
              <a:defRPr sz="1333" b="0" i="0" u="none" strike="noStrike" cap="none">
                <a:solidFill>
                  <a:schemeClr val="lt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54" name="Google Shape;54;p23"/>
          <p:cNvSpPr txBox="1">
            <a:spLocks noGrp="1"/>
          </p:cNvSpPr>
          <p:nvPr>
            <p:ph type="body" idx="3"/>
          </p:nvPr>
        </p:nvSpPr>
        <p:spPr>
          <a:xfrm>
            <a:off x="914400" y="5867400"/>
            <a:ext cx="5588000" cy="508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587"/>
              </a:spcBef>
              <a:spcAft>
                <a:spcPts val="0"/>
              </a:spcAft>
              <a:buClr>
                <a:schemeClr val="lt1"/>
              </a:buClr>
              <a:buSzPts val="2933"/>
              <a:buFont typeface="Arial"/>
              <a:buNone/>
              <a:defRPr sz="2933"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lt1"/>
              </a:buClr>
              <a:buSzPts val="1867"/>
              <a:buFont typeface="Arial"/>
              <a:buChar char="–"/>
              <a:defRPr sz="1867" b="0" i="0" u="none" strike="noStrike" cap="none">
                <a:solidFill>
                  <a:schemeClr val="lt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lt1"/>
              </a:buClr>
              <a:buSzPts val="1333"/>
              <a:buFont typeface="Arial"/>
              <a:buChar char="–"/>
              <a:defRPr sz="1333" b="0" i="0" u="none" strike="noStrike" cap="none">
                <a:solidFill>
                  <a:schemeClr val="lt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lt1"/>
              </a:buClr>
              <a:buSzPts val="1333"/>
              <a:buFont typeface="Arial"/>
              <a:buChar char="»"/>
              <a:defRPr sz="1333" b="0" i="0" u="none" strike="noStrike" cap="none">
                <a:solidFill>
                  <a:schemeClr val="lt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blipFill>
          <a:blip r:embed="rId2">
            <a:alphaModFix/>
          </a:blip>
          <a:stretch>
            <a:fillRect/>
          </a:stretch>
        </a:blipFill>
        <a:effectLst/>
      </p:bgPr>
    </p:bg>
    <p:spTree>
      <p:nvGrpSpPr>
        <p:cNvPr id="1" name="Shape 55"/>
        <p:cNvGrpSpPr/>
        <p:nvPr/>
      </p:nvGrpSpPr>
      <p:grpSpPr>
        <a:xfrm>
          <a:off x="0" y="0"/>
          <a:ext cx="0" cy="0"/>
          <a:chOff x="0" y="0"/>
          <a:chExt cx="0" cy="0"/>
        </a:xfrm>
      </p:grpSpPr>
      <p:sp>
        <p:nvSpPr>
          <p:cNvPr id="56" name="Google Shape;56;p24"/>
          <p:cNvSpPr txBox="1">
            <a:spLocks noGrp="1"/>
          </p:cNvSpPr>
          <p:nvPr>
            <p:ph type="body" idx="1"/>
          </p:nvPr>
        </p:nvSpPr>
        <p:spPr>
          <a:xfrm>
            <a:off x="762000" y="1905000"/>
            <a:ext cx="5080000" cy="3810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27"/>
              </a:spcBef>
              <a:spcAft>
                <a:spcPts val="0"/>
              </a:spcAft>
              <a:buClr>
                <a:schemeClr val="dk1"/>
              </a:buClr>
              <a:buSzPts val="2133"/>
              <a:buFont typeface="Arial"/>
              <a:buNone/>
              <a:defRPr sz="2133"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57" name="Google Shape;57;p24"/>
          <p:cNvSpPr txBox="1">
            <a:spLocks noGrp="1"/>
          </p:cNvSpPr>
          <p:nvPr>
            <p:ph type="body" idx="2"/>
          </p:nvPr>
        </p:nvSpPr>
        <p:spPr>
          <a:xfrm>
            <a:off x="762000" y="2057400"/>
            <a:ext cx="4622800" cy="762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rgbClr val="BE2D2D"/>
              </a:buClr>
              <a:buSzPts val="5000"/>
              <a:buFont typeface="Arial"/>
              <a:buNone/>
              <a:defRPr sz="5000" b="0" i="0" u="none" strike="noStrike" cap="none">
                <a:solidFill>
                  <a:srgbClr val="BE2D2D"/>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58" name="Google Shape;58;p24"/>
          <p:cNvSpPr>
            <a:spLocks noGrp="1"/>
          </p:cNvSpPr>
          <p:nvPr>
            <p:ph type="pic" idx="3"/>
          </p:nvPr>
        </p:nvSpPr>
        <p:spPr>
          <a:xfrm>
            <a:off x="7772400" y="660400"/>
            <a:ext cx="3251200" cy="5537200"/>
          </a:xfrm>
          <a:prstGeom prst="rect">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7">
            <a:alphaModFix/>
          </a:blip>
          <a:stretch>
            <a:fillRect/>
          </a:stretch>
        </a:blip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nrckids.org/CFOC/Database/4.9.0" TargetMode="External"/><Relationship Id="rId7" Type="http://schemas.openxmlformats.org/officeDocument/2006/relationships/hyperlink" Target="https://www.foodsafety.gov/people-at-risk/children-under-five"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hyperlink" Target="https://www.virtuallabschool.org/focused-topics/essentials-in-child-care-food-service" TargetMode="External"/><Relationship Id="rId5" Type="http://schemas.openxmlformats.org/officeDocument/2006/relationships/hyperlink" Target="https://kidshealth.org/en/parents/food-safety.html" TargetMode="External"/><Relationship Id="rId4" Type="http://schemas.openxmlformats.org/officeDocument/2006/relationships/hyperlink" Target="https://theicn.org/cacfp"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hyperlink" Target="https://www.fsis.usda.gov/food-safety/safe-food-handling-and-preparation/food-safety-basics/danger-zone-40f-140f"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
          <p:cNvSpPr txBox="1">
            <a:spLocks noGrp="1"/>
          </p:cNvSpPr>
          <p:nvPr>
            <p:ph type="body" idx="1"/>
          </p:nvPr>
        </p:nvSpPr>
        <p:spPr>
          <a:xfrm>
            <a:off x="846525" y="706852"/>
            <a:ext cx="7569200" cy="2743200"/>
          </a:xfrm>
          <a:prstGeom prst="rect">
            <a:avLst/>
          </a:prstGeom>
          <a:noFill/>
          <a:ln>
            <a:noFill/>
          </a:ln>
        </p:spPr>
        <p:txBody>
          <a:bodyPr spcFirstLastPara="1" wrap="square" lIns="91425" tIns="45700" rIns="91425" bIns="45700" rtlCol="0" anchor="t" anchorCtr="0">
            <a:noAutofit/>
          </a:bodyPr>
          <a:lstStyle/>
          <a:p>
            <a:pPr marL="0" lvl="0" indent="0" algn="l" rtl="0">
              <a:lnSpc>
                <a:spcPct val="100000"/>
              </a:lnSpc>
              <a:spcBef>
                <a:spcPts val="0"/>
              </a:spcBef>
              <a:spcAft>
                <a:spcPts val="0"/>
              </a:spcAft>
              <a:buClr>
                <a:srgbClr val="BE2D2D"/>
              </a:buClr>
              <a:buSzPts val="8800"/>
              <a:buNone/>
            </a:pPr>
            <a:r>
              <a:rPr lang="es" dirty="0"/>
              <a:t>La seguridad alimentaria </a:t>
            </a:r>
          </a:p>
          <a:p>
            <a:pPr marL="0" lvl="0" indent="0" algn="l" rtl="0">
              <a:lnSpc>
                <a:spcPct val="100000"/>
              </a:lnSpc>
              <a:spcBef>
                <a:spcPts val="0"/>
              </a:spcBef>
              <a:spcAft>
                <a:spcPts val="0"/>
              </a:spcAft>
              <a:buClr>
                <a:srgbClr val="BE2D2D"/>
              </a:buClr>
              <a:buSzPts val="8800"/>
              <a:buNone/>
            </a:pPr>
            <a:r>
              <a:rPr lang="es" dirty="0"/>
              <a:t>en el cuidado infantil</a:t>
            </a:r>
            <a:endParaRPr dirty="0"/>
          </a:p>
        </p:txBody>
      </p:sp>
      <p:sp>
        <p:nvSpPr>
          <p:cNvPr id="185" name="Google Shape;185;p1"/>
          <p:cNvSpPr txBox="1"/>
          <p:nvPr/>
        </p:nvSpPr>
        <p:spPr>
          <a:xfrm>
            <a:off x="846525" y="6244575"/>
            <a:ext cx="1607100" cy="400200"/>
          </a:xfrm>
          <a:prstGeom prst="rect">
            <a:avLst/>
          </a:prstGeom>
          <a:noFill/>
          <a:ln>
            <a:noFill/>
          </a:ln>
        </p:spPr>
        <p:txBody>
          <a:bodyPr spcFirstLastPara="1" wrap="square" lIns="91425" tIns="91425" rIns="91425" bIns="91425" rtlCol="0" anchor="t" anchorCtr="0">
            <a:spAutoFit/>
          </a:bodyPr>
          <a:lstStyle/>
          <a:p>
            <a:pPr marL="0" lvl="0" indent="0" algn="ctr" rtl="0">
              <a:spcBef>
                <a:spcPts val="0"/>
              </a:spcBef>
              <a:spcAft>
                <a:spcPts val="0"/>
              </a:spcAft>
              <a:buNone/>
            </a:pPr>
            <a:r>
              <a:rPr lang="es">
                <a:solidFill>
                  <a:srgbClr val="001640"/>
                </a:solidFill>
                <a:latin typeface="Oswald SemiBold"/>
                <a:ea typeface="Oswald SemiBold"/>
                <a:cs typeface="Oswald SemiBold"/>
                <a:sym typeface="Oswald SemiBold"/>
              </a:rPr>
              <a:t>Febrero de 2023​</a:t>
            </a:r>
            <a:endParaRPr>
              <a:solidFill>
                <a:srgbClr val="001640"/>
              </a:solidFill>
              <a:latin typeface="Oswald SemiBold"/>
              <a:ea typeface="Oswald SemiBold"/>
              <a:cs typeface="Oswald SemiBold"/>
              <a:sym typeface="Oswald SemiBold"/>
            </a:endParaRPr>
          </a:p>
        </p:txBody>
      </p:sp>
    </p:spTree>
  </p:cSld>
  <p:clrMapOvr>
    <a:masterClrMapping/>
  </p:clrMapOvr>
  <mc:AlternateContent xmlns:mc="http://schemas.openxmlformats.org/markup-compatibility/2006" xmlns:p14="http://schemas.microsoft.com/office/powerpoint/2010/main">
    <mc:Choice Requires="p14">
      <p:transition spd="slow" p14:dur="2000" advTm="35166"/>
    </mc:Choice>
    <mc:Fallback xmlns="">
      <p:transition spd="slow" advTm="3516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g2124d520095_0_0"/>
          <p:cNvSpPr txBox="1">
            <a:spLocks noGrp="1"/>
          </p:cNvSpPr>
          <p:nvPr>
            <p:ph type="body" idx="1"/>
          </p:nvPr>
        </p:nvSpPr>
        <p:spPr>
          <a:xfrm>
            <a:off x="737625" y="531600"/>
            <a:ext cx="3147000" cy="957900"/>
          </a:xfrm>
          <a:prstGeom prst="rect">
            <a:avLst/>
          </a:prstGeom>
        </p:spPr>
        <p:txBody>
          <a:bodyPr spcFirstLastPara="1" wrap="square" lIns="91425" tIns="45700" rIns="91425" bIns="45700" rtlCol="0" anchor="t" anchorCtr="0">
            <a:noAutofit/>
          </a:bodyPr>
          <a:lstStyle/>
          <a:p>
            <a:pPr marL="0" lvl="0" indent="0" algn="l" rtl="0">
              <a:spcBef>
                <a:spcPts val="1000"/>
              </a:spcBef>
              <a:spcAft>
                <a:spcPts val="0"/>
              </a:spcAft>
              <a:buNone/>
            </a:pPr>
            <a:r>
              <a:rPr lang="es"/>
              <a:t>Sobras</a:t>
            </a:r>
            <a:endParaRPr/>
          </a:p>
        </p:txBody>
      </p:sp>
      <p:sp>
        <p:nvSpPr>
          <p:cNvPr id="246" name="Google Shape;246;g2124d520095_0_0"/>
          <p:cNvSpPr txBox="1"/>
          <p:nvPr/>
        </p:nvSpPr>
        <p:spPr>
          <a:xfrm>
            <a:off x="367075" y="2101825"/>
            <a:ext cx="7171800" cy="4616618"/>
          </a:xfrm>
          <a:prstGeom prst="rect">
            <a:avLst/>
          </a:prstGeom>
          <a:noFill/>
          <a:ln>
            <a:noFill/>
          </a:ln>
        </p:spPr>
        <p:txBody>
          <a:bodyPr spcFirstLastPara="1" wrap="square" lIns="91425" tIns="91425" rIns="91425" bIns="91425" rtlCol="0" anchor="t" anchorCtr="0">
            <a:spAutoFit/>
          </a:bodyPr>
          <a:lstStyle/>
          <a:p>
            <a:pPr marL="457200" lvl="0" indent="-355600" algn="l" rtl="0">
              <a:spcBef>
                <a:spcPts val="0"/>
              </a:spcBef>
              <a:spcAft>
                <a:spcPts val="0"/>
              </a:spcAft>
              <a:buSzPts val="2000"/>
              <a:buFont typeface="Calibri"/>
              <a:buChar char="■"/>
            </a:pPr>
            <a:r>
              <a:rPr lang="es" sz="1800" dirty="0">
                <a:latin typeface="Calibri"/>
                <a:ea typeface="Calibri"/>
                <a:cs typeface="Calibri"/>
                <a:sym typeface="Calibri"/>
              </a:rPr>
              <a:t>Cualquier alimento que se haya servido de forma individual o en tazones, platos o jarras estilo familiar deberían desecharse después de cada comida.</a:t>
            </a:r>
            <a:endParaRPr sz="1800" dirty="0">
              <a:latin typeface="Calibri"/>
              <a:ea typeface="Calibri"/>
              <a:cs typeface="Calibri"/>
              <a:sym typeface="Calibri"/>
            </a:endParaRPr>
          </a:p>
          <a:p>
            <a:pPr marL="0" lvl="0" indent="0" algn="l" rtl="0">
              <a:spcBef>
                <a:spcPts val="0"/>
              </a:spcBef>
              <a:spcAft>
                <a:spcPts val="0"/>
              </a:spcAft>
              <a:buNone/>
            </a:pPr>
            <a:endParaRPr sz="1800" dirty="0">
              <a:latin typeface="Calibri"/>
              <a:ea typeface="Calibri"/>
              <a:cs typeface="Calibri"/>
              <a:sym typeface="Calibri"/>
            </a:endParaRPr>
          </a:p>
          <a:p>
            <a:pPr marL="457200" lvl="0" indent="-355600" algn="l" rtl="0">
              <a:spcBef>
                <a:spcPts val="0"/>
              </a:spcBef>
              <a:spcAft>
                <a:spcPts val="0"/>
              </a:spcAft>
              <a:buSzPts val="2000"/>
              <a:buFont typeface="Calibri"/>
              <a:buChar char="■"/>
            </a:pPr>
            <a:r>
              <a:rPr lang="es" sz="1800" dirty="0">
                <a:latin typeface="Calibri"/>
                <a:ea typeface="Calibri"/>
                <a:cs typeface="Calibri"/>
                <a:sym typeface="Calibri"/>
              </a:rPr>
              <a:t>Los alimentos que no fueron servidos deben ser cubiertos y refrigerados y luego usados dentro de las siguientes 24 horas.</a:t>
            </a:r>
            <a:endParaRPr sz="1800" dirty="0">
              <a:latin typeface="Calibri"/>
              <a:ea typeface="Calibri"/>
              <a:cs typeface="Calibri"/>
              <a:sym typeface="Calibri"/>
            </a:endParaRPr>
          </a:p>
          <a:p>
            <a:pPr marL="457200" lvl="0" indent="0" algn="l" rtl="0">
              <a:spcBef>
                <a:spcPts val="0"/>
              </a:spcBef>
              <a:spcAft>
                <a:spcPts val="0"/>
              </a:spcAft>
              <a:buNone/>
            </a:pPr>
            <a:endParaRPr sz="1800" dirty="0">
              <a:latin typeface="Calibri"/>
              <a:ea typeface="Calibri"/>
              <a:cs typeface="Calibri"/>
              <a:sym typeface="Calibri"/>
            </a:endParaRPr>
          </a:p>
          <a:p>
            <a:pPr marL="457200" lvl="0" indent="-355600" algn="l" rtl="0">
              <a:spcBef>
                <a:spcPts val="0"/>
              </a:spcBef>
              <a:spcAft>
                <a:spcPts val="0"/>
              </a:spcAft>
              <a:buSzPts val="2000"/>
              <a:buFont typeface="Calibri"/>
              <a:buChar char="■"/>
            </a:pPr>
            <a:r>
              <a:rPr lang="es" sz="1800" dirty="0">
                <a:latin typeface="Calibri"/>
                <a:ea typeface="Calibri"/>
                <a:cs typeface="Calibri"/>
                <a:sym typeface="Calibri"/>
              </a:rPr>
              <a:t>Puede colocar los alimentos calientes directamente en el refrigerador o enfriarlos en un baño de hielo si están muy calientes (comidas como sopas o guisos). Una vez que los haya enfriado, tápelos.</a:t>
            </a:r>
            <a:endParaRPr sz="1800" dirty="0">
              <a:latin typeface="Calibri"/>
              <a:ea typeface="Calibri"/>
              <a:cs typeface="Calibri"/>
              <a:sym typeface="Calibri"/>
            </a:endParaRPr>
          </a:p>
          <a:p>
            <a:pPr marL="457200" lvl="0" indent="0" algn="l" rtl="0">
              <a:spcBef>
                <a:spcPts val="0"/>
              </a:spcBef>
              <a:spcAft>
                <a:spcPts val="0"/>
              </a:spcAft>
              <a:buNone/>
            </a:pPr>
            <a:endParaRPr sz="1800" dirty="0">
              <a:latin typeface="Calibri"/>
              <a:ea typeface="Calibri"/>
              <a:cs typeface="Calibri"/>
              <a:sym typeface="Calibri"/>
            </a:endParaRPr>
          </a:p>
          <a:p>
            <a:pPr marL="457200" lvl="0" indent="-355600" algn="l" rtl="0">
              <a:spcBef>
                <a:spcPts val="0"/>
              </a:spcBef>
              <a:spcAft>
                <a:spcPts val="0"/>
              </a:spcAft>
              <a:buSzPts val="2000"/>
              <a:buFont typeface="Calibri"/>
              <a:buChar char="■"/>
            </a:pPr>
            <a:r>
              <a:rPr lang="es" sz="1800" dirty="0">
                <a:latin typeface="Calibri"/>
                <a:ea typeface="Calibri"/>
                <a:cs typeface="Calibri"/>
                <a:sym typeface="Calibri"/>
              </a:rPr>
              <a:t>Cualquier alimento elaborado que haya quedado a la intemperie durante 2 horas o más debería desecharse.</a:t>
            </a:r>
            <a:endParaRPr sz="1800" dirty="0">
              <a:latin typeface="Calibri"/>
              <a:ea typeface="Calibri"/>
              <a:cs typeface="Calibri"/>
              <a:sym typeface="Calibri"/>
            </a:endParaRPr>
          </a:p>
          <a:p>
            <a:pPr marL="457200" lvl="0" indent="0" algn="l" rtl="0">
              <a:spcBef>
                <a:spcPts val="0"/>
              </a:spcBef>
              <a:spcAft>
                <a:spcPts val="0"/>
              </a:spcAft>
              <a:buNone/>
            </a:pPr>
            <a:endParaRPr sz="1800" dirty="0">
              <a:latin typeface="Calibri"/>
              <a:ea typeface="Calibri"/>
              <a:cs typeface="Calibri"/>
              <a:sym typeface="Calibri"/>
            </a:endParaRPr>
          </a:p>
          <a:p>
            <a:pPr marL="457200" lvl="0" indent="-342900" algn="l" rtl="0">
              <a:spcBef>
                <a:spcPts val="0"/>
              </a:spcBef>
              <a:spcAft>
                <a:spcPts val="0"/>
              </a:spcAft>
              <a:buSzPts val="1800"/>
              <a:buFont typeface="Calibri"/>
              <a:buChar char="■"/>
            </a:pPr>
            <a:r>
              <a:rPr lang="es" sz="1800" dirty="0">
                <a:latin typeface="Calibri"/>
                <a:ea typeface="Calibri"/>
                <a:cs typeface="Calibri"/>
                <a:sym typeface="Calibri"/>
              </a:rPr>
              <a:t>Recuerde almacenar los alimentos fríos a una temperatura de </a:t>
            </a:r>
            <a:r>
              <a:rPr lang="es" sz="1800" dirty="0">
                <a:solidFill>
                  <a:srgbClr val="212121"/>
                </a:solidFill>
                <a:latin typeface="Calibri"/>
                <a:ea typeface="Calibri"/>
                <a:cs typeface="Calibri"/>
                <a:sym typeface="Calibri"/>
              </a:rPr>
              <a:t>41</a:t>
            </a:r>
            <a:r>
              <a:rPr lang="es" sz="1800" dirty="0">
                <a:solidFill>
                  <a:srgbClr val="212121"/>
                </a:solidFill>
                <a:highlight>
                  <a:srgbClr val="FFFFFF"/>
                </a:highlight>
                <a:latin typeface="Calibri"/>
                <a:ea typeface="Calibri"/>
                <a:cs typeface="Calibri"/>
                <a:sym typeface="Calibri"/>
              </a:rPr>
              <a:t>°F</a:t>
            </a:r>
            <a:r>
              <a:rPr lang="es" sz="1800" dirty="0">
                <a:solidFill>
                  <a:srgbClr val="212121"/>
                </a:solidFill>
                <a:latin typeface="Calibri"/>
                <a:ea typeface="Calibri"/>
                <a:cs typeface="Calibri"/>
                <a:sym typeface="Calibri"/>
              </a:rPr>
              <a:t> o </a:t>
            </a:r>
            <a:r>
              <a:rPr lang="es" sz="1800" dirty="0">
                <a:latin typeface="Calibri"/>
                <a:ea typeface="Calibri"/>
                <a:cs typeface="Calibri"/>
                <a:sym typeface="Calibri"/>
              </a:rPr>
              <a:t> menos y los alimentos calientes a 135</a:t>
            </a:r>
            <a:r>
              <a:rPr lang="es" sz="1800" dirty="0">
                <a:solidFill>
                  <a:srgbClr val="212121"/>
                </a:solidFill>
                <a:highlight>
                  <a:srgbClr val="FFFFFF"/>
                </a:highlight>
                <a:latin typeface="Calibri"/>
                <a:ea typeface="Calibri"/>
                <a:cs typeface="Calibri"/>
                <a:sym typeface="Calibri"/>
              </a:rPr>
              <a:t>°F</a:t>
            </a:r>
            <a:r>
              <a:rPr lang="es" sz="1800" dirty="0">
                <a:latin typeface="Calibri"/>
                <a:ea typeface="Calibri"/>
                <a:cs typeface="Calibri"/>
                <a:sym typeface="Calibri"/>
              </a:rPr>
              <a:t> o más.</a:t>
            </a:r>
            <a:endParaRPr sz="1800" dirty="0">
              <a:latin typeface="Calibri"/>
              <a:ea typeface="Calibri"/>
              <a:cs typeface="Calibri"/>
              <a:sym typeface="Calibri"/>
            </a:endParaRPr>
          </a:p>
        </p:txBody>
      </p:sp>
      <p:pic>
        <p:nvPicPr>
          <p:cNvPr id="247" name="Google Shape;247;g2124d520095_0_0"/>
          <p:cNvPicPr preferRelativeResize="0">
            <a:picLocks noGrp="1"/>
          </p:cNvPicPr>
          <p:nvPr>
            <p:ph type="pic" idx="4"/>
          </p:nvPr>
        </p:nvPicPr>
        <p:blipFill rotWithShape="1">
          <a:blip r:embed="rId3">
            <a:alphaModFix/>
          </a:blip>
          <a:srcRect l="14112" r="14105"/>
          <a:stretch/>
        </p:blipFill>
        <p:spPr>
          <a:xfrm>
            <a:off x="7764224" y="1663348"/>
            <a:ext cx="3689999" cy="34212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7497"/>
    </mc:Choice>
    <mc:Fallback xmlns="">
      <p:transition spd="slow" advTm="47497"/>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2124d520095_0_22"/>
          <p:cNvSpPr txBox="1">
            <a:spLocks noGrp="1"/>
          </p:cNvSpPr>
          <p:nvPr>
            <p:ph type="body" idx="1"/>
          </p:nvPr>
        </p:nvSpPr>
        <p:spPr>
          <a:xfrm>
            <a:off x="737624" y="330200"/>
            <a:ext cx="5601300" cy="1524000"/>
          </a:xfrm>
          <a:prstGeom prst="rect">
            <a:avLst/>
          </a:prstGeom>
        </p:spPr>
        <p:txBody>
          <a:bodyPr spcFirstLastPara="1" wrap="square" lIns="91425" tIns="45700" rIns="91425" bIns="45700" rtlCol="0" anchor="t" anchorCtr="0">
            <a:noAutofit/>
          </a:bodyPr>
          <a:lstStyle/>
          <a:p>
            <a:pPr marL="0" lvl="0" indent="0" algn="l" rtl="0">
              <a:spcBef>
                <a:spcPts val="1000"/>
              </a:spcBef>
              <a:spcAft>
                <a:spcPts val="0"/>
              </a:spcAft>
              <a:buNone/>
            </a:pPr>
            <a:r>
              <a:rPr lang="es">
                <a:extLst>
                  <a:ext uri="http://customooxmlschemas.google.com/">
                    <go:slidesCustomData xmlns="" xmlns:go="http://customooxmlschemas.google.com/" xmlns:ahyp="http://schemas.microsoft.com/office/drawing/2018/hyperlinkcolor"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v="urn:schemas-microsoft-com:vml" textRoundtripDataId="0"/>
                  </a:ext>
                </a:extLst>
              </a:rPr>
              <a:t>Limpieza </a:t>
            </a:r>
            <a:r>
              <a:rPr lang="es"/>
              <a:t> y desinfección</a:t>
            </a:r>
            <a:endParaRPr/>
          </a:p>
        </p:txBody>
      </p:sp>
      <p:sp>
        <p:nvSpPr>
          <p:cNvPr id="253" name="Google Shape;253;g2124d520095_0_22"/>
          <p:cNvSpPr txBox="1">
            <a:spLocks noGrp="1"/>
          </p:cNvSpPr>
          <p:nvPr>
            <p:ph type="body" idx="2"/>
          </p:nvPr>
        </p:nvSpPr>
        <p:spPr>
          <a:xfrm>
            <a:off x="737659" y="2565400"/>
            <a:ext cx="6120300" cy="558900"/>
          </a:xfrm>
          <a:prstGeom prst="rect">
            <a:avLst/>
          </a:prstGeom>
        </p:spPr>
        <p:txBody>
          <a:bodyPr spcFirstLastPara="1" wrap="square" lIns="91425" tIns="45700" rIns="91425" bIns="45700" rtlCol="0" anchor="t" anchorCtr="0">
            <a:noAutofit/>
          </a:bodyPr>
          <a:lstStyle/>
          <a:p>
            <a:pPr marL="0" lvl="0" indent="0" algn="l" rtl="0">
              <a:spcBef>
                <a:spcPts val="587"/>
              </a:spcBef>
              <a:spcAft>
                <a:spcPts val="0"/>
              </a:spcAft>
              <a:buNone/>
            </a:pPr>
            <a:r>
              <a:rPr lang="es"/>
              <a:t>5 pasos para limpiar y desinfectar mesadas y superficies para comidas</a:t>
            </a:r>
            <a:endParaRPr/>
          </a:p>
          <a:p>
            <a:pPr marL="0" lvl="0" indent="0" algn="l" rtl="0">
              <a:spcBef>
                <a:spcPts val="587"/>
              </a:spcBef>
              <a:spcAft>
                <a:spcPts val="0"/>
              </a:spcAft>
              <a:buNone/>
            </a:pPr>
            <a:endParaRPr/>
          </a:p>
          <a:p>
            <a:pPr marL="0" lvl="0" indent="0" algn="l" rtl="0">
              <a:spcBef>
                <a:spcPts val="587"/>
              </a:spcBef>
              <a:spcAft>
                <a:spcPts val="0"/>
              </a:spcAft>
              <a:buNone/>
            </a:pPr>
            <a:endParaRPr/>
          </a:p>
          <a:p>
            <a:pPr marL="0" lvl="0" indent="0" algn="l" rtl="0">
              <a:spcBef>
                <a:spcPts val="587"/>
              </a:spcBef>
              <a:spcAft>
                <a:spcPts val="0"/>
              </a:spcAft>
              <a:buNone/>
            </a:pPr>
            <a:endParaRPr/>
          </a:p>
          <a:p>
            <a:pPr marL="0" lvl="0" indent="0" algn="l" rtl="0">
              <a:spcBef>
                <a:spcPts val="587"/>
              </a:spcBef>
              <a:spcAft>
                <a:spcPts val="0"/>
              </a:spcAft>
              <a:buNone/>
            </a:pPr>
            <a:endParaRPr/>
          </a:p>
          <a:p>
            <a:pPr marL="0" lvl="0" indent="0" algn="l" rtl="0">
              <a:spcBef>
                <a:spcPts val="587"/>
              </a:spcBef>
              <a:spcAft>
                <a:spcPts val="0"/>
              </a:spcAft>
              <a:buNone/>
            </a:pPr>
            <a:endParaRPr/>
          </a:p>
          <a:p>
            <a:pPr marL="0" lvl="0" indent="0" algn="l" rtl="0">
              <a:spcBef>
                <a:spcPts val="587"/>
              </a:spcBef>
              <a:spcAft>
                <a:spcPts val="0"/>
              </a:spcAft>
              <a:buNone/>
            </a:pPr>
            <a:endParaRPr/>
          </a:p>
        </p:txBody>
      </p:sp>
      <p:sp>
        <p:nvSpPr>
          <p:cNvPr id="254" name="Google Shape;254;g2124d520095_0_22"/>
          <p:cNvSpPr txBox="1">
            <a:spLocks noGrp="1"/>
          </p:cNvSpPr>
          <p:nvPr>
            <p:ph type="body" idx="3"/>
          </p:nvPr>
        </p:nvSpPr>
        <p:spPr>
          <a:xfrm>
            <a:off x="688300" y="3887275"/>
            <a:ext cx="6557400" cy="2003700"/>
          </a:xfrm>
          <a:prstGeom prst="rect">
            <a:avLst/>
          </a:prstGeom>
        </p:spPr>
        <p:txBody>
          <a:bodyPr spcFirstLastPara="1" wrap="square" lIns="91425" tIns="45700" rIns="91425" bIns="45700" rtlCol="0" anchor="t" anchorCtr="0">
            <a:noAutofit/>
          </a:bodyPr>
          <a:lstStyle/>
          <a:p>
            <a:pPr marL="457200" lvl="0" indent="-370395" algn="l" rtl="0">
              <a:spcBef>
                <a:spcPts val="427"/>
              </a:spcBef>
              <a:spcAft>
                <a:spcPts val="0"/>
              </a:spcAft>
              <a:buClr>
                <a:srgbClr val="000000"/>
              </a:buClr>
              <a:buSzPts val="2233"/>
              <a:buAutoNum type="arabicPeriod"/>
            </a:pPr>
            <a:r>
              <a:rPr lang="es" sz="2233" b="1">
                <a:solidFill>
                  <a:srgbClr val="000000"/>
                </a:solidFill>
              </a:rPr>
              <a:t>Elimine el polvo visible.</a:t>
            </a:r>
            <a:endParaRPr sz="2233" b="1">
              <a:solidFill>
                <a:srgbClr val="000000"/>
              </a:solidFill>
            </a:endParaRPr>
          </a:p>
          <a:p>
            <a:pPr marL="457200" lvl="0" indent="-370395" algn="l" rtl="0">
              <a:spcBef>
                <a:spcPts val="0"/>
              </a:spcBef>
              <a:spcAft>
                <a:spcPts val="0"/>
              </a:spcAft>
              <a:buClr>
                <a:srgbClr val="000000"/>
              </a:buClr>
              <a:buSzPts val="2233"/>
              <a:buAutoNum type="arabicPeriod"/>
            </a:pPr>
            <a:r>
              <a:rPr lang="es" sz="2233" b="1">
                <a:solidFill>
                  <a:srgbClr val="000000"/>
                </a:solidFill>
              </a:rPr>
              <a:t>Lave la superficie con agua jabonosa.</a:t>
            </a:r>
            <a:endParaRPr sz="2233" b="1">
              <a:solidFill>
                <a:srgbClr val="000000"/>
              </a:solidFill>
            </a:endParaRPr>
          </a:p>
          <a:p>
            <a:pPr marL="457200" lvl="0" indent="-370395" algn="l" rtl="0">
              <a:spcBef>
                <a:spcPts val="0"/>
              </a:spcBef>
              <a:spcAft>
                <a:spcPts val="0"/>
              </a:spcAft>
              <a:buClr>
                <a:srgbClr val="000000"/>
              </a:buClr>
              <a:buSzPts val="2233"/>
              <a:buAutoNum type="arabicPeriod"/>
            </a:pPr>
            <a:r>
              <a:rPr lang="es" sz="2233" b="1">
                <a:solidFill>
                  <a:srgbClr val="000000"/>
                </a:solidFill>
              </a:rPr>
              <a:t>Enjuague la superficie con agua limpia.</a:t>
            </a:r>
            <a:endParaRPr sz="2233" b="1">
              <a:solidFill>
                <a:srgbClr val="000000"/>
              </a:solidFill>
            </a:endParaRPr>
          </a:p>
          <a:p>
            <a:pPr marL="457200" lvl="0" indent="-370395" algn="l" rtl="0">
              <a:spcBef>
                <a:spcPts val="0"/>
              </a:spcBef>
              <a:spcAft>
                <a:spcPts val="0"/>
              </a:spcAft>
              <a:buClr>
                <a:srgbClr val="000000"/>
              </a:buClr>
              <a:buSzPts val="2233"/>
              <a:buAutoNum type="arabicPeriod"/>
            </a:pPr>
            <a:r>
              <a:rPr lang="es" sz="2233" b="1">
                <a:solidFill>
                  <a:srgbClr val="000000"/>
                </a:solidFill>
              </a:rPr>
              <a:t>Aplique desinfectante.</a:t>
            </a:r>
            <a:endParaRPr sz="2233" b="1">
              <a:solidFill>
                <a:srgbClr val="000000"/>
              </a:solidFill>
            </a:endParaRPr>
          </a:p>
          <a:p>
            <a:pPr marL="457200" lvl="0" indent="-370395" algn="l" rtl="0">
              <a:spcBef>
                <a:spcPts val="0"/>
              </a:spcBef>
              <a:spcAft>
                <a:spcPts val="0"/>
              </a:spcAft>
              <a:buClr>
                <a:srgbClr val="000000"/>
              </a:buClr>
              <a:buSzPts val="2233"/>
              <a:buAutoNum type="arabicPeriod"/>
            </a:pPr>
            <a:r>
              <a:rPr lang="es" sz="2233" b="1">
                <a:solidFill>
                  <a:srgbClr val="000000"/>
                </a:solidFill>
              </a:rPr>
              <a:t>Deje secar.</a:t>
            </a:r>
            <a:endParaRPr sz="2233" b="1">
              <a:solidFill>
                <a:srgbClr val="000000"/>
              </a:solidFill>
            </a:endParaRPr>
          </a:p>
          <a:p>
            <a:pPr marL="0" lvl="0" indent="0" algn="l" rtl="0">
              <a:spcBef>
                <a:spcPts val="427"/>
              </a:spcBef>
              <a:spcAft>
                <a:spcPts val="0"/>
              </a:spcAft>
              <a:buNone/>
            </a:pPr>
            <a:endParaRPr>
              <a:solidFill>
                <a:srgbClr val="000000"/>
              </a:solidFill>
            </a:endParaRPr>
          </a:p>
          <a:p>
            <a:pPr marL="0" lvl="0" indent="0" algn="l" rtl="0">
              <a:spcBef>
                <a:spcPts val="427"/>
              </a:spcBef>
              <a:spcAft>
                <a:spcPts val="0"/>
              </a:spcAft>
              <a:buNone/>
            </a:pPr>
            <a:endParaRPr sz="1833">
              <a:solidFill>
                <a:srgbClr val="000000"/>
              </a:solidFill>
            </a:endParaRPr>
          </a:p>
        </p:txBody>
      </p:sp>
      <p:pic>
        <p:nvPicPr>
          <p:cNvPr id="255" name="Google Shape;255;g2124d520095_0_22"/>
          <p:cNvPicPr preferRelativeResize="0">
            <a:picLocks noGrp="1"/>
          </p:cNvPicPr>
          <p:nvPr>
            <p:ph type="pic" idx="4"/>
          </p:nvPr>
        </p:nvPicPr>
        <p:blipFill rotWithShape="1">
          <a:blip r:embed="rId3">
            <a:alphaModFix/>
          </a:blip>
          <a:srcRect l="14053" r="14060"/>
          <a:stretch/>
        </p:blipFill>
        <p:spPr>
          <a:xfrm>
            <a:off x="7295041" y="1365263"/>
            <a:ext cx="4229100" cy="3921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6467"/>
    </mc:Choice>
    <mc:Fallback xmlns="">
      <p:transition spd="slow" advTm="26467"/>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3"/>
          <p:cNvSpPr txBox="1">
            <a:spLocks noGrp="1"/>
          </p:cNvSpPr>
          <p:nvPr>
            <p:ph type="body" idx="1"/>
          </p:nvPr>
        </p:nvSpPr>
        <p:spPr>
          <a:xfrm>
            <a:off x="1644625" y="832625"/>
            <a:ext cx="8000400" cy="82260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Clr>
                <a:srgbClr val="000000"/>
              </a:buClr>
              <a:buSzPts val="5000"/>
              <a:buNone/>
            </a:pPr>
            <a:r>
              <a:rPr lang="es"/>
              <a:t>Recursos y referencias</a:t>
            </a:r>
            <a:endParaRPr/>
          </a:p>
        </p:txBody>
      </p:sp>
      <p:sp>
        <p:nvSpPr>
          <p:cNvPr id="261" name="Google Shape;261;p13"/>
          <p:cNvSpPr txBox="1">
            <a:spLocks noGrp="1"/>
          </p:cNvSpPr>
          <p:nvPr>
            <p:ph type="body" idx="2"/>
          </p:nvPr>
        </p:nvSpPr>
        <p:spPr>
          <a:xfrm>
            <a:off x="1532823" y="1902147"/>
            <a:ext cx="10163100" cy="4317000"/>
          </a:xfrm>
          <a:prstGeom prst="rect">
            <a:avLst/>
          </a:prstGeom>
          <a:noFill/>
          <a:ln>
            <a:noFill/>
          </a:ln>
        </p:spPr>
        <p:txBody>
          <a:bodyPr spcFirstLastPara="1" wrap="square" lIns="91425" tIns="45700" rIns="91425" bIns="45700" rtlCol="0" anchor="t" anchorCtr="0">
            <a:noAutofit/>
          </a:bodyPr>
          <a:lstStyle/>
          <a:p>
            <a:pPr marL="228611" lvl="0" indent="-152411" algn="l" rtl="0">
              <a:lnSpc>
                <a:spcPct val="100000"/>
              </a:lnSpc>
              <a:spcBef>
                <a:spcPts val="1712"/>
              </a:spcBef>
              <a:spcAft>
                <a:spcPts val="0"/>
              </a:spcAft>
              <a:buClr>
                <a:srgbClr val="BE2D2D"/>
              </a:buClr>
              <a:buSzPts val="2000"/>
              <a:buFont typeface="Noto Sans"/>
              <a:buChar char="▪"/>
            </a:pPr>
            <a:r>
              <a:rPr lang="es" sz="1700" dirty="0"/>
              <a:t>Estándares Nacionales de Cuidado Infantil. Capítulo 4: Servicio de Alimentación y Nutrición. 4.9. Seguridad </a:t>
            </a:r>
            <a:r>
              <a:rPr lang="es" sz="1700" dirty="0">
                <a:solidFill>
                  <a:schemeClr val="accent2"/>
                </a:solidFill>
              </a:rPr>
              <a:t>Alimentaria: </a:t>
            </a:r>
            <a:r>
              <a:rPr lang="es" sz="1700" u="sng" dirty="0">
                <a:solidFill>
                  <a:schemeClr val="accent2"/>
                </a:solidFill>
                <a:hlinkClick r:id="rId3">
                  <a:extLst>
                    <a:ext uri="{A12FA001-AC4F-418D-AE19-62706E023703}">
                      <ahyp:hlinkClr xmlns:ahyp="http://schemas.microsoft.com/office/drawing/2018/hyperlinkcolor" val="tx"/>
                    </a:ext>
                  </a:extLst>
                </a:hlinkClick>
              </a:rPr>
              <a:t>https://nrckids.org/CFOC/Database/4.9.0</a:t>
            </a:r>
            <a:endParaRPr sz="1700" dirty="0">
              <a:solidFill>
                <a:schemeClr val="accent2"/>
              </a:solidFill>
            </a:endParaRPr>
          </a:p>
          <a:p>
            <a:pPr marL="228611" lvl="0" indent="-152411" algn="l" rtl="0">
              <a:lnSpc>
                <a:spcPct val="100000"/>
              </a:lnSpc>
              <a:spcBef>
                <a:spcPts val="1712"/>
              </a:spcBef>
              <a:spcAft>
                <a:spcPts val="0"/>
              </a:spcAft>
              <a:buClr>
                <a:schemeClr val="accent2"/>
              </a:buClr>
              <a:buSzPts val="2000"/>
              <a:buFont typeface="Noto Sans"/>
              <a:buChar char="▪"/>
            </a:pPr>
            <a:r>
              <a:rPr lang="es" sz="1700" dirty="0">
                <a:solidFill>
                  <a:schemeClr val="accent2"/>
                </a:solidFill>
              </a:rPr>
              <a:t>Instituto de Nutrición Infantil. Guía de Seguridad Alimentaria para Centros de Cuidado Infantil, 2022: </a:t>
            </a:r>
            <a:r>
              <a:rPr lang="es" sz="1700" u="sng" dirty="0">
                <a:solidFill>
                  <a:schemeClr val="accent2"/>
                </a:solidFill>
                <a:hlinkClick r:id="rId4">
                  <a:extLst>
                    <a:ext uri="{A12FA001-AC4F-418D-AE19-62706E023703}">
                      <ahyp:hlinkClr xmlns:ahyp="http://schemas.microsoft.com/office/drawing/2018/hyperlinkcolor" val="tx"/>
                    </a:ext>
                  </a:extLst>
                </a:hlinkClick>
              </a:rPr>
              <a:t>https://theicn.org/cacfp</a:t>
            </a:r>
            <a:endParaRPr sz="1700" dirty="0">
              <a:solidFill>
                <a:schemeClr val="accent2"/>
              </a:solidFill>
            </a:endParaRPr>
          </a:p>
          <a:p>
            <a:pPr marL="228611" lvl="0" indent="-152411" algn="l" rtl="0">
              <a:lnSpc>
                <a:spcPct val="100000"/>
              </a:lnSpc>
              <a:spcBef>
                <a:spcPts val="1712"/>
              </a:spcBef>
              <a:spcAft>
                <a:spcPts val="0"/>
              </a:spcAft>
              <a:buClr>
                <a:schemeClr val="accent2"/>
              </a:buClr>
              <a:buSzPts val="2000"/>
              <a:buFont typeface="Noto Sans"/>
              <a:buChar char="▪"/>
            </a:pPr>
            <a:r>
              <a:rPr lang="es" sz="1700" dirty="0">
                <a:solidFill>
                  <a:schemeClr val="accent2"/>
                </a:solidFill>
              </a:rPr>
              <a:t>Nemours, KidsHealth, Seguridad Alimentaria: </a:t>
            </a:r>
            <a:r>
              <a:rPr lang="es" sz="1700" u="sng" dirty="0">
                <a:solidFill>
                  <a:schemeClr val="accent2"/>
                </a:solidFill>
                <a:hlinkClick r:id="rId5">
                  <a:extLst>
                    <a:ext uri="{A12FA001-AC4F-418D-AE19-62706E023703}">
                      <ahyp:hlinkClr xmlns:ahyp="http://schemas.microsoft.com/office/drawing/2018/hyperlinkcolor" val="tx"/>
                    </a:ext>
                  </a:extLst>
                </a:hlinkClick>
              </a:rPr>
              <a:t>https://kidshealth.org/en/parents/food-safety.html</a:t>
            </a:r>
            <a:endParaRPr sz="1700" dirty="0">
              <a:solidFill>
                <a:schemeClr val="accent2"/>
              </a:solidFill>
            </a:endParaRPr>
          </a:p>
          <a:p>
            <a:pPr marL="228611" lvl="0" indent="-165111" algn="l" rtl="0">
              <a:lnSpc>
                <a:spcPct val="100000"/>
              </a:lnSpc>
              <a:spcBef>
                <a:spcPts val="1712"/>
              </a:spcBef>
              <a:spcAft>
                <a:spcPts val="0"/>
              </a:spcAft>
              <a:buClr>
                <a:schemeClr val="accent2"/>
              </a:buClr>
              <a:buSzPts val="2200"/>
              <a:buChar char="▪"/>
            </a:pPr>
            <a:r>
              <a:rPr lang="es" sz="1700" dirty="0">
                <a:solidFill>
                  <a:schemeClr val="accent2"/>
                </a:solidFill>
              </a:rPr>
              <a:t>Escuela de Laboratorio Virtual para Desarrollo Infantil del Departamento de Defensa. Puntos básicos sobre Servicios de Alimentación en Centros de Cuidado Infantil: </a:t>
            </a:r>
            <a:r>
              <a:rPr lang="es" sz="1700" u="sng" dirty="0">
                <a:solidFill>
                  <a:schemeClr val="accent2"/>
                </a:solidFill>
                <a:hlinkClick r:id="rId6">
                  <a:extLst>
                    <a:ext uri="{A12FA001-AC4F-418D-AE19-62706E023703}">
                      <ahyp:hlinkClr xmlns:ahyp="http://schemas.microsoft.com/office/drawing/2018/hyperlinkcolor" val="tx"/>
                    </a:ext>
                  </a:extLst>
                </a:hlinkClick>
              </a:rPr>
              <a:t>https://www.virtuallabschool.org/focused-topics/essentials-in-child-care-food-service</a:t>
            </a:r>
            <a:endParaRPr sz="1700" b="0" dirty="0">
              <a:solidFill>
                <a:schemeClr val="accent2"/>
              </a:solidFill>
              <a:highlight>
                <a:srgbClr val="FFFFFF"/>
              </a:highlight>
              <a:latin typeface="Arial"/>
              <a:ea typeface="Arial"/>
              <a:cs typeface="Arial"/>
              <a:sym typeface="Arial"/>
            </a:endParaRPr>
          </a:p>
          <a:p>
            <a:pPr marL="228611" lvl="0" indent="-165111" algn="l" rtl="0">
              <a:lnSpc>
                <a:spcPct val="100000"/>
              </a:lnSpc>
              <a:spcBef>
                <a:spcPts val="1712"/>
              </a:spcBef>
              <a:spcAft>
                <a:spcPts val="0"/>
              </a:spcAft>
              <a:buClr>
                <a:schemeClr val="accent2"/>
              </a:buClr>
              <a:buSzPts val="2200"/>
              <a:buChar char="▪"/>
            </a:pPr>
            <a:r>
              <a:rPr lang="es" sz="1700" dirty="0">
                <a:solidFill>
                  <a:schemeClr val="accent2"/>
                </a:solidFill>
              </a:rPr>
              <a:t>Departamento de Salud y Servicios Humanos de los Estados Unidos, FoodSafety.gov. Personas en riesgo: Niños menores de 5 años: </a:t>
            </a:r>
            <a:r>
              <a:rPr lang="es" sz="1700" u="sng" dirty="0">
                <a:solidFill>
                  <a:schemeClr val="accent2"/>
                </a:solidFill>
                <a:hlinkClick r:id="rId7">
                  <a:extLst>
                    <a:ext uri="{A12FA001-AC4F-418D-AE19-62706E023703}">
                      <ahyp:hlinkClr xmlns:ahyp="http://schemas.microsoft.com/office/drawing/2018/hyperlinkcolor" val="tx"/>
                    </a:ext>
                  </a:extLst>
                </a:hlinkClick>
              </a:rPr>
              <a:t>https://www.foodsafety.gov/people-at-risk/children-under-five</a:t>
            </a:r>
            <a:endParaRPr sz="1700" dirty="0">
              <a:solidFill>
                <a:schemeClr val="accent2"/>
              </a:solidFill>
            </a:endParaRPr>
          </a:p>
        </p:txBody>
      </p:sp>
      <p:sp>
        <p:nvSpPr>
          <p:cNvPr id="262" name="Google Shape;262;p13"/>
          <p:cNvSpPr txBox="1"/>
          <p:nvPr/>
        </p:nvSpPr>
        <p:spPr>
          <a:xfrm>
            <a:off x="718200" y="5880597"/>
            <a:ext cx="10755600" cy="677100"/>
          </a:xfrm>
          <a:prstGeom prst="rect">
            <a:avLst/>
          </a:prstGeom>
          <a:noFill/>
          <a:ln>
            <a:noFill/>
          </a:ln>
        </p:spPr>
        <p:txBody>
          <a:bodyPr spcFirstLastPara="1" wrap="square" lIns="91425" tIns="91425" rIns="91425" bIns="91425" rtlCol="0" anchor="t" anchorCtr="0">
            <a:spAutoFit/>
          </a:bodyPr>
          <a:lstStyle/>
          <a:p>
            <a:pPr marL="0" lvl="0" indent="0" algn="ctr" rtl="0">
              <a:spcBef>
                <a:spcPts val="0"/>
              </a:spcBef>
              <a:spcAft>
                <a:spcPts val="0"/>
              </a:spcAft>
              <a:buNone/>
            </a:pPr>
            <a:r>
              <a:rPr lang="es" sz="1600" b="1" dirty="0">
                <a:solidFill>
                  <a:srgbClr val="212121"/>
                </a:solidFill>
              </a:rPr>
              <a:t>Declaración de divulgación:</a:t>
            </a:r>
            <a:r>
              <a:rPr lang="es" sz="1600" b="1" i="1" dirty="0">
                <a:solidFill>
                  <a:srgbClr val="212121"/>
                </a:solidFill>
                <a:latin typeface="Calibri"/>
                <a:ea typeface="Calibri"/>
                <a:cs typeface="Calibri"/>
                <a:sym typeface="Calibri"/>
              </a:rPr>
              <a:t> </a:t>
            </a:r>
            <a:r>
              <a:rPr lang="es" sz="1600" b="1" i="1" dirty="0">
                <a:solidFill>
                  <a:srgbClr val="212121"/>
                </a:solidFill>
              </a:rPr>
              <a:t>La información de este módulo se basa en diversas fuentes que se mencionan arriba. Tiene el objetivo de resaltar puntos clave relevantes para este tema, pero no es exhaustiva. Para más información, consulte los recursos mencionados arriba.</a:t>
            </a:r>
            <a:endParaRPr sz="1600" b="1" i="1" dirty="0">
              <a:solidFill>
                <a:srgbClr val="21212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advTm="12496"/>
    </mc:Choice>
    <mc:Fallback xmlns="">
      <p:transition spd="slow" advTm="12496"/>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 name="Google Shape;255;p12" descr="Logo&#10;&#10;Description automatically generated">
            <a:extLst>
              <a:ext uri="{FF2B5EF4-FFF2-40B4-BE49-F238E27FC236}">
                <a16:creationId xmlns:a16="http://schemas.microsoft.com/office/drawing/2014/main" id="{3CD4DB5F-F4BC-2AE5-AD09-41132769222B}"/>
              </a:ext>
            </a:extLst>
          </p:cNvPr>
          <p:cNvPicPr preferRelativeResize="0"/>
          <p:nvPr/>
        </p:nvPicPr>
        <p:blipFill rotWithShape="1">
          <a:blip r:embed="rId3">
            <a:alphaModFix/>
          </a:blip>
          <a:srcRect/>
          <a:stretch/>
        </p:blipFill>
        <p:spPr>
          <a:xfrm>
            <a:off x="2455102" y="2444750"/>
            <a:ext cx="4356100" cy="1968500"/>
          </a:xfrm>
          <a:prstGeom prst="rect">
            <a:avLst/>
          </a:prstGeom>
          <a:noFill/>
          <a:ln>
            <a:noFill/>
          </a:ln>
        </p:spPr>
      </p:pic>
      <p:sp>
        <p:nvSpPr>
          <p:cNvPr id="4" name="Google Shape;257;p12">
            <a:extLst>
              <a:ext uri="{FF2B5EF4-FFF2-40B4-BE49-F238E27FC236}">
                <a16:creationId xmlns:a16="http://schemas.microsoft.com/office/drawing/2014/main" id="{A606552B-128B-1621-7CDA-F53E171889B4}"/>
              </a:ext>
            </a:extLst>
          </p:cNvPr>
          <p:cNvSpPr txBox="1"/>
          <p:nvPr/>
        </p:nvSpPr>
        <p:spPr>
          <a:xfrm>
            <a:off x="3763617" y="1298582"/>
            <a:ext cx="4664700" cy="1015800"/>
          </a:xfrm>
          <a:prstGeom prst="rect">
            <a:avLst/>
          </a:prstGeom>
          <a:noFill/>
          <a:ln>
            <a:noFill/>
          </a:ln>
        </p:spPr>
        <p:txBody>
          <a:bodyPr spcFirstLastPara="1" wrap="square" lIns="91425" tIns="45700" rIns="91425" bIns="45700" rtlCol="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6000"/>
              <a:buFont typeface="Arial"/>
              <a:buNone/>
            </a:pPr>
            <a:r>
              <a:rPr lang="es" sz="6000" b="0" i="0" u="none" strike="noStrike" cap="none">
                <a:solidFill>
                  <a:srgbClr val="001640"/>
                </a:solidFill>
                <a:latin typeface="Oswald"/>
                <a:ea typeface="Oswald"/>
                <a:cs typeface="Oswald"/>
                <a:sym typeface="Oswald"/>
              </a:rPr>
              <a:t>¡Gracias!</a:t>
            </a:r>
            <a:endParaRPr sz="1400" b="0" i="0" u="none" strike="noStrike" cap="none">
              <a:solidFill>
                <a:srgbClr val="000000"/>
              </a:solidFill>
              <a:latin typeface="Arial"/>
              <a:ea typeface="Arial"/>
              <a:cs typeface="Arial"/>
              <a:sym typeface="Arial"/>
            </a:endParaRPr>
          </a:p>
        </p:txBody>
      </p:sp>
      <p:sp>
        <p:nvSpPr>
          <p:cNvPr id="5" name="Google Shape;258;p12">
            <a:extLst>
              <a:ext uri="{FF2B5EF4-FFF2-40B4-BE49-F238E27FC236}">
                <a16:creationId xmlns:a16="http://schemas.microsoft.com/office/drawing/2014/main" id="{5FBBDDC5-198D-D494-326E-A80B057BC071}"/>
              </a:ext>
            </a:extLst>
          </p:cNvPr>
          <p:cNvSpPr txBox="1"/>
          <p:nvPr/>
        </p:nvSpPr>
        <p:spPr>
          <a:xfrm>
            <a:off x="2984375" y="5008125"/>
            <a:ext cx="6223200" cy="854100"/>
          </a:xfrm>
          <a:prstGeom prst="rect">
            <a:avLst/>
          </a:prstGeom>
          <a:noFill/>
          <a:ln>
            <a:noFill/>
          </a:ln>
        </p:spPr>
        <p:txBody>
          <a:bodyPr spcFirstLastPara="1" wrap="square" lIns="91425" tIns="45700" rIns="91425" bIns="45700" rtlCol="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1640"/>
              </a:buClr>
              <a:buSzPts val="2400"/>
              <a:buFont typeface="Arial"/>
              <a:buNone/>
            </a:pPr>
            <a:r>
              <a:rPr lang="es" sz="2400" b="1" i="0" u="none" strike="noStrike" cap="none">
                <a:latin typeface="Calibri"/>
                <a:ea typeface="Calibri"/>
                <a:cs typeface="Calibri"/>
                <a:sym typeface="Calibri"/>
              </a:rPr>
              <a:t>Hecho posible gracias al financiamiento de  </a:t>
            </a:r>
            <a:endParaRPr sz="2400" b="1" i="0"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1640"/>
              </a:buClr>
              <a:buSzPts val="2400"/>
              <a:buFont typeface="Arial"/>
              <a:buNone/>
            </a:pPr>
            <a:r>
              <a:rPr lang="es" sz="2400" b="1" i="0" u="none" strike="noStrike" cap="none">
                <a:latin typeface="Calibri"/>
                <a:ea typeface="Calibri"/>
                <a:cs typeface="Calibri"/>
                <a:sym typeface="Calibri"/>
              </a:rPr>
              <a:t> los Centros para el Control y la Prevención de Enfermedades (CDC).</a:t>
            </a:r>
            <a:endParaRPr sz="1400" b="0" i="0" u="none" strike="noStrike" cap="none">
              <a:latin typeface="Arial"/>
              <a:ea typeface="Arial"/>
              <a:cs typeface="Arial"/>
              <a:sym typeface="Arial"/>
            </a:endParaRPr>
          </a:p>
          <a:p>
            <a:pPr marL="228611" marR="0" lvl="0" indent="-50810" algn="l" rtl="0">
              <a:lnSpc>
                <a:spcPct val="100000"/>
              </a:lnSpc>
              <a:spcBef>
                <a:spcPts val="560"/>
              </a:spcBef>
              <a:spcAft>
                <a:spcPts val="0"/>
              </a:spcAft>
              <a:buClr>
                <a:srgbClr val="001640"/>
              </a:buClr>
              <a:buSzPts val="2800"/>
              <a:buFont typeface="Arial"/>
              <a:buNone/>
            </a:pPr>
            <a:endParaRPr sz="2800" b="1" i="0" u="none" strike="noStrike" cap="none">
              <a:solidFill>
                <a:srgbClr val="001640"/>
              </a:solidFill>
              <a:latin typeface="Calibri"/>
              <a:ea typeface="Calibri"/>
              <a:cs typeface="Calibri"/>
              <a:sym typeface="Calibri"/>
            </a:endParaRPr>
          </a:p>
        </p:txBody>
      </p:sp>
      <p:pic>
        <p:nvPicPr>
          <p:cNvPr id="7" name="Picture 6" descr="A picture containing text, font, logo, graphics&#10;&#10;Description automatically generated">
            <a:extLst>
              <a:ext uri="{FF2B5EF4-FFF2-40B4-BE49-F238E27FC236}">
                <a16:creationId xmlns:a16="http://schemas.microsoft.com/office/drawing/2014/main" id="{5E1CD397-BBE5-5110-C33F-C59360C8DBBA}"/>
              </a:ext>
            </a:extLst>
          </p:cNvPr>
          <p:cNvPicPr>
            <a:picLocks noChangeAspect="1"/>
          </p:cNvPicPr>
          <p:nvPr/>
        </p:nvPicPr>
        <p:blipFill>
          <a:blip r:embed="rId4"/>
          <a:stretch>
            <a:fillRect/>
          </a:stretch>
        </p:blipFill>
        <p:spPr>
          <a:xfrm>
            <a:off x="7434141" y="2520787"/>
            <a:ext cx="2141416" cy="22809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9165"/>
    </mc:Choice>
    <mc:Fallback xmlns="">
      <p:transition spd="slow" advTm="19165"/>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
          <p:cNvSpPr txBox="1">
            <a:spLocks noGrp="1"/>
          </p:cNvSpPr>
          <p:nvPr>
            <p:ph type="body" idx="1"/>
          </p:nvPr>
        </p:nvSpPr>
        <p:spPr>
          <a:xfrm>
            <a:off x="863048" y="555152"/>
            <a:ext cx="10465904" cy="1228669"/>
          </a:xfrm>
          <a:prstGeom prst="rect">
            <a:avLst/>
          </a:prstGeom>
          <a:noFill/>
          <a:ln>
            <a:noFill/>
          </a:ln>
        </p:spPr>
        <p:txBody>
          <a:bodyPr spcFirstLastPara="1" wrap="square" lIns="91425" tIns="45700" rIns="91425" bIns="45700" rtlCol="0" anchor="t" anchorCtr="0">
            <a:noAutofit/>
          </a:bodyPr>
          <a:lstStyle/>
          <a:p>
            <a:pPr marL="0" lvl="0" indent="0" algn="ctr" rtl="0">
              <a:lnSpc>
                <a:spcPct val="100000"/>
              </a:lnSpc>
              <a:spcBef>
                <a:spcPts val="0"/>
              </a:spcBef>
              <a:spcAft>
                <a:spcPts val="0"/>
              </a:spcAft>
              <a:buClr>
                <a:srgbClr val="000000"/>
              </a:buClr>
              <a:buSzPts val="4000"/>
              <a:buNone/>
            </a:pPr>
            <a:r>
              <a:rPr lang="es" sz="4000" dirty="0"/>
              <a:t>Practique la seguridad alimentaria al alimentar a niños pequeños, siguiendo estas estrategias:</a:t>
            </a:r>
            <a:endParaRPr dirty="0"/>
          </a:p>
          <a:p>
            <a:pPr marL="0" lvl="0" indent="0" algn="ctr" rtl="0">
              <a:lnSpc>
                <a:spcPct val="100000"/>
              </a:lnSpc>
              <a:spcBef>
                <a:spcPts val="800"/>
              </a:spcBef>
              <a:spcAft>
                <a:spcPts val="0"/>
              </a:spcAft>
              <a:buClr>
                <a:srgbClr val="000000"/>
              </a:buClr>
              <a:buSzPts val="4000"/>
              <a:buNone/>
            </a:pPr>
            <a:endParaRPr sz="4000" dirty="0"/>
          </a:p>
        </p:txBody>
      </p:sp>
      <p:sp>
        <p:nvSpPr>
          <p:cNvPr id="191" name="Google Shape;191;p3"/>
          <p:cNvSpPr txBox="1">
            <a:spLocks noGrp="1"/>
          </p:cNvSpPr>
          <p:nvPr>
            <p:ph type="body" idx="3"/>
          </p:nvPr>
        </p:nvSpPr>
        <p:spPr>
          <a:xfrm>
            <a:off x="1757575" y="2152075"/>
            <a:ext cx="8676900" cy="4436100"/>
          </a:xfrm>
          <a:prstGeom prst="rect">
            <a:avLst/>
          </a:prstGeom>
          <a:noFill/>
          <a:ln>
            <a:noFill/>
          </a:ln>
        </p:spPr>
        <p:txBody>
          <a:bodyPr spcFirstLastPara="1" wrap="square" lIns="91425" tIns="45700" rIns="91425" bIns="45700" rtlCol="0" anchor="t" anchorCtr="0">
            <a:noAutofit/>
          </a:bodyPr>
          <a:lstStyle/>
          <a:p>
            <a:pPr marL="342900" lvl="0" indent="-342900" algn="l" rtl="0">
              <a:lnSpc>
                <a:spcPct val="100000"/>
              </a:lnSpc>
              <a:spcBef>
                <a:spcPts val="0"/>
              </a:spcBef>
              <a:spcAft>
                <a:spcPts val="0"/>
              </a:spcAft>
              <a:buClr>
                <a:srgbClr val="000000"/>
              </a:buClr>
              <a:buSzPts val="2300"/>
              <a:buFont typeface="Noto Sans"/>
              <a:buChar char="▪"/>
            </a:pPr>
            <a:r>
              <a:rPr lang="es" sz="2300" dirty="0"/>
              <a:t>Ofrezca alimentos que se puedan comer con la mano, como pequeños trozos de banana y alimentos que estén bien cocidos y cortados finamente.</a:t>
            </a:r>
            <a:endParaRPr sz="2167" dirty="0"/>
          </a:p>
          <a:p>
            <a:pPr marL="342900" lvl="0" indent="-342900" algn="l" rtl="0">
              <a:lnSpc>
                <a:spcPct val="100000"/>
              </a:lnSpc>
              <a:spcBef>
                <a:spcPts val="400"/>
              </a:spcBef>
              <a:spcAft>
                <a:spcPts val="0"/>
              </a:spcAft>
              <a:buClr>
                <a:srgbClr val="000000"/>
              </a:buClr>
              <a:buSzPts val="2300"/>
              <a:buFont typeface="Noto Sans"/>
              <a:buChar char="▪"/>
            </a:pPr>
            <a:r>
              <a:rPr lang="es" sz="2300" dirty="0"/>
              <a:t>Siempre vigile a los niños mientras están comiendo.</a:t>
            </a:r>
            <a:endParaRPr sz="2167" dirty="0"/>
          </a:p>
          <a:p>
            <a:pPr marL="342900" lvl="0" indent="-342900" algn="l" rtl="0">
              <a:lnSpc>
                <a:spcPct val="100000"/>
              </a:lnSpc>
              <a:spcBef>
                <a:spcPts val="400"/>
              </a:spcBef>
              <a:spcAft>
                <a:spcPts val="0"/>
              </a:spcAft>
              <a:buClr>
                <a:srgbClr val="000000"/>
              </a:buClr>
              <a:buSzPts val="2300"/>
              <a:buFont typeface="Noto Sans"/>
              <a:buChar char="▪"/>
            </a:pPr>
            <a:r>
              <a:rPr lang="es" sz="2300" dirty="0"/>
              <a:t>Aliente a los niños a comer lento y a masticar bien.</a:t>
            </a:r>
            <a:endParaRPr sz="2167" dirty="0"/>
          </a:p>
          <a:p>
            <a:pPr marL="342900" lvl="0" indent="-342900" algn="l" rtl="0">
              <a:lnSpc>
                <a:spcPct val="100000"/>
              </a:lnSpc>
              <a:spcBef>
                <a:spcPts val="400"/>
              </a:spcBef>
              <a:spcAft>
                <a:spcPts val="0"/>
              </a:spcAft>
              <a:buClr>
                <a:srgbClr val="000000"/>
              </a:buClr>
              <a:buSzPts val="2300"/>
              <a:buFont typeface="Noto Sans"/>
              <a:buChar char="▪"/>
            </a:pPr>
            <a:r>
              <a:rPr lang="es" sz="2300" dirty="0"/>
              <a:t>Haga que los períodos para comidas y bocadillos sean un momento para sentarse; no permita que los niños se acuesten o corran y jueguen mientras comen y beben.</a:t>
            </a:r>
            <a:endParaRPr sz="2167" dirty="0"/>
          </a:p>
          <a:p>
            <a:pPr marL="342900" lvl="0" indent="-342900" algn="l" rtl="0">
              <a:lnSpc>
                <a:spcPct val="100000"/>
              </a:lnSpc>
              <a:spcBef>
                <a:spcPts val="400"/>
              </a:spcBef>
              <a:spcAft>
                <a:spcPts val="0"/>
              </a:spcAft>
              <a:buClr>
                <a:srgbClr val="000000"/>
              </a:buClr>
              <a:buSzPts val="2300"/>
              <a:buFont typeface="Noto Sans"/>
              <a:buChar char="▪"/>
            </a:pPr>
            <a:r>
              <a:rPr lang="es" sz="2300" dirty="0"/>
              <a:t>Lea las etiquetas en los paquetes. Los alimentos con alto riesgo de asfixia a menudo llevan etiquetas de advertencia.</a:t>
            </a:r>
            <a:endParaRPr sz="2167" dirty="0"/>
          </a:p>
          <a:p>
            <a:pPr marL="342900" lvl="0" indent="-342900" algn="l" rtl="0">
              <a:lnSpc>
                <a:spcPct val="100000"/>
              </a:lnSpc>
              <a:spcBef>
                <a:spcPts val="400"/>
              </a:spcBef>
              <a:spcAft>
                <a:spcPts val="0"/>
              </a:spcAft>
              <a:buClr>
                <a:srgbClr val="000000"/>
              </a:buClr>
              <a:buSzPts val="2300"/>
              <a:buFont typeface="Noto Sans"/>
              <a:buChar char="▪"/>
            </a:pPr>
            <a:r>
              <a:rPr lang="es" sz="2300" dirty="0"/>
              <a:t>Es posible que se necesiten primeros auxilios y RCP si el niño se asfixia; prepárese para actuar rápidamente.</a:t>
            </a:r>
            <a:endParaRPr sz="2000" dirty="0"/>
          </a:p>
          <a:p>
            <a:pPr marL="0" lvl="0" indent="0" algn="l" rtl="0">
              <a:lnSpc>
                <a:spcPct val="100000"/>
              </a:lnSpc>
              <a:spcBef>
                <a:spcPts val="373"/>
              </a:spcBef>
              <a:spcAft>
                <a:spcPts val="0"/>
              </a:spcAft>
              <a:buClr>
                <a:srgbClr val="000000"/>
              </a:buClr>
              <a:buSzPts val="1867"/>
              <a:buNone/>
            </a:pPr>
            <a:endParaRPr dirty="0"/>
          </a:p>
        </p:txBody>
      </p:sp>
    </p:spTree>
  </p:cSld>
  <p:clrMapOvr>
    <a:masterClrMapping/>
  </p:clrMapOvr>
  <mc:AlternateContent xmlns:mc="http://schemas.openxmlformats.org/markup-compatibility/2006" xmlns:p14="http://schemas.microsoft.com/office/powerpoint/2010/main">
    <mc:Choice Requires="p14">
      <p:transition spd="slow" p14:dur="2000" advTm="86455"/>
    </mc:Choice>
    <mc:Fallback xmlns="">
      <p:transition spd="slow" advTm="8645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p5"/>
          <p:cNvPicPr preferRelativeResize="0"/>
          <p:nvPr/>
        </p:nvPicPr>
        <p:blipFill rotWithShape="1">
          <a:blip r:embed="rId3">
            <a:alphaModFix/>
          </a:blip>
          <a:srcRect b="4834"/>
          <a:stretch/>
        </p:blipFill>
        <p:spPr>
          <a:xfrm>
            <a:off x="1820638" y="497300"/>
            <a:ext cx="8550725" cy="628794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advTm="56885"/>
    </mc:Choice>
    <mc:Fallback xmlns="">
      <p:transition spd="slow" advTm="56885"/>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
          <p:cNvSpPr txBox="1">
            <a:spLocks noGrp="1"/>
          </p:cNvSpPr>
          <p:nvPr>
            <p:ph type="body" idx="1"/>
          </p:nvPr>
        </p:nvSpPr>
        <p:spPr>
          <a:xfrm>
            <a:off x="324091" y="179760"/>
            <a:ext cx="6533859" cy="833438"/>
          </a:xfrm>
          <a:prstGeom prst="rect">
            <a:avLst/>
          </a:prstGeom>
          <a:noFill/>
          <a:ln>
            <a:noFill/>
          </a:ln>
        </p:spPr>
        <p:txBody>
          <a:bodyPr spcFirstLastPara="1" wrap="square" lIns="91425" tIns="45700" rIns="91425" bIns="45700" rtlCol="0" anchor="t" anchorCtr="0">
            <a:noAutofit/>
          </a:bodyPr>
          <a:lstStyle/>
          <a:p>
            <a:pPr marL="0" lvl="0" indent="0" algn="l" rtl="0">
              <a:lnSpc>
                <a:spcPct val="100000"/>
              </a:lnSpc>
              <a:spcBef>
                <a:spcPts val="0"/>
              </a:spcBef>
              <a:spcAft>
                <a:spcPts val="0"/>
              </a:spcAft>
              <a:buClr>
                <a:schemeClr val="lt1"/>
              </a:buClr>
              <a:buSzPts val="5000"/>
              <a:buNone/>
            </a:pPr>
            <a:r>
              <a:rPr lang="es" dirty="0"/>
              <a:t>Enfermedades transmitidas por alimentos</a:t>
            </a:r>
            <a:endParaRPr dirty="0"/>
          </a:p>
        </p:txBody>
      </p:sp>
      <p:sp>
        <p:nvSpPr>
          <p:cNvPr id="202" name="Google Shape;202;p2"/>
          <p:cNvSpPr txBox="1">
            <a:spLocks noGrp="1"/>
          </p:cNvSpPr>
          <p:nvPr>
            <p:ph type="body" idx="3"/>
          </p:nvPr>
        </p:nvSpPr>
        <p:spPr>
          <a:xfrm>
            <a:off x="737650" y="4343000"/>
            <a:ext cx="6120300" cy="1656300"/>
          </a:xfrm>
          <a:prstGeom prst="rect">
            <a:avLst/>
          </a:prstGeom>
          <a:noFill/>
          <a:ln>
            <a:noFill/>
          </a:ln>
        </p:spPr>
        <p:txBody>
          <a:bodyPr spcFirstLastPara="1" wrap="square" lIns="91425" tIns="45700" rIns="91425" bIns="45700" rtlCol="0" anchor="t" anchorCtr="0">
            <a:noAutofit/>
          </a:bodyPr>
          <a:lstStyle/>
          <a:p>
            <a:pPr marL="0" lvl="0" indent="0" algn="l" rtl="0">
              <a:lnSpc>
                <a:spcPct val="100000"/>
              </a:lnSpc>
              <a:spcBef>
                <a:spcPts val="0"/>
              </a:spcBef>
              <a:spcAft>
                <a:spcPts val="0"/>
              </a:spcAft>
              <a:buClr>
                <a:schemeClr val="dk1"/>
              </a:buClr>
              <a:buSzPts val="2000"/>
              <a:buNone/>
            </a:pPr>
            <a:r>
              <a:rPr lang="es" sz="2600">
                <a:solidFill>
                  <a:srgbClr val="000000"/>
                </a:solidFill>
              </a:rPr>
              <a:t>Como los niños pequeños no han desarrollado completamente su sistema inmunitario, son más propensos a enfermarse si los alimentos no son manipulados o cocinados correctamente.</a:t>
            </a:r>
            <a:endParaRPr sz="2733">
              <a:solidFill>
                <a:srgbClr val="000000"/>
              </a:solidFill>
            </a:endParaRPr>
          </a:p>
          <a:p>
            <a:pPr marL="0" lvl="0" indent="0" algn="l" rtl="0">
              <a:lnSpc>
                <a:spcPct val="100000"/>
              </a:lnSpc>
              <a:spcBef>
                <a:spcPts val="427"/>
              </a:spcBef>
              <a:spcAft>
                <a:spcPts val="0"/>
              </a:spcAft>
              <a:buClr>
                <a:schemeClr val="dk1"/>
              </a:buClr>
              <a:buSzPts val="2133"/>
              <a:buNone/>
            </a:pPr>
            <a:endParaRPr sz="2333"/>
          </a:p>
        </p:txBody>
      </p:sp>
      <p:pic>
        <p:nvPicPr>
          <p:cNvPr id="203" name="Google Shape;203;p2" descr="A picture containing person, eating, dessert&#10;&#10;Description automatically generated"/>
          <p:cNvPicPr preferRelativeResize="0">
            <a:picLocks noGrp="1"/>
          </p:cNvPicPr>
          <p:nvPr>
            <p:ph type="pic" idx="4"/>
          </p:nvPr>
        </p:nvPicPr>
        <p:blipFill rotWithShape="1">
          <a:blip r:embed="rId3">
            <a:alphaModFix/>
          </a:blip>
          <a:srcRect l="14049" r="14049"/>
          <a:stretch/>
        </p:blipFill>
        <p:spPr>
          <a:xfrm>
            <a:off x="7225241" y="1163638"/>
            <a:ext cx="4229100" cy="3921125"/>
          </a:xfrm>
          <a:prstGeom prst="rect">
            <a:avLst/>
          </a:prstGeom>
          <a:noFill/>
          <a:ln>
            <a:noFill/>
          </a:ln>
        </p:spPr>
      </p:pic>
      <p:sp>
        <p:nvSpPr>
          <p:cNvPr id="204" name="Google Shape;204;p2"/>
          <p:cNvSpPr txBox="1">
            <a:spLocks noGrp="1"/>
          </p:cNvSpPr>
          <p:nvPr>
            <p:ph type="body" idx="2"/>
          </p:nvPr>
        </p:nvSpPr>
        <p:spPr>
          <a:xfrm>
            <a:off x="737650" y="2632765"/>
            <a:ext cx="6120341" cy="982870"/>
          </a:xfrm>
          <a:prstGeom prst="rect">
            <a:avLst/>
          </a:prstGeom>
          <a:noFill/>
          <a:ln>
            <a:noFill/>
          </a:ln>
        </p:spPr>
        <p:txBody>
          <a:bodyPr spcFirstLastPara="1" wrap="square" lIns="91425" tIns="45700" rIns="91425" bIns="45700" rtlCol="0" anchor="t" anchorCtr="0">
            <a:noAutofit/>
          </a:bodyPr>
          <a:lstStyle/>
          <a:p>
            <a:pPr marL="0" lvl="0" indent="0" algn="l" rtl="0">
              <a:lnSpc>
                <a:spcPct val="100000"/>
              </a:lnSpc>
              <a:spcBef>
                <a:spcPts val="0"/>
              </a:spcBef>
              <a:spcAft>
                <a:spcPts val="0"/>
              </a:spcAft>
              <a:buClr>
                <a:srgbClr val="BE2D2D"/>
              </a:buClr>
              <a:buSzPts val="2900"/>
              <a:buNone/>
            </a:pPr>
            <a:r>
              <a:rPr lang="es" dirty="0">
                <a:latin typeface="Calibri"/>
                <a:ea typeface="Calibri"/>
                <a:cs typeface="Calibri"/>
                <a:sym typeface="Calibri"/>
              </a:rPr>
              <a:t>Los niños pequeños tienen un alto riesgo de padecer enfermedades transmitidas por alimentos.</a:t>
            </a:r>
            <a:endParaRPr dirty="0">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advTm="32605"/>
    </mc:Choice>
    <mc:Fallback xmlns="">
      <p:transition spd="slow" advTm="32605"/>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4"/>
          <p:cNvPicPr preferRelativeResize="0"/>
          <p:nvPr/>
        </p:nvPicPr>
        <p:blipFill>
          <a:blip r:embed="rId3">
            <a:alphaModFix/>
          </a:blip>
          <a:stretch>
            <a:fillRect/>
          </a:stretch>
        </p:blipFill>
        <p:spPr>
          <a:xfrm>
            <a:off x="2076450" y="564100"/>
            <a:ext cx="8039101" cy="6212026"/>
          </a:xfrm>
          <a:prstGeom prst="rect">
            <a:avLst/>
          </a:prstGeom>
          <a:noFill/>
          <a:ln w="9525" cap="flat" cmpd="sng">
            <a:solidFill>
              <a:schemeClr val="dk2"/>
            </a:solidFill>
            <a:prstDash val="solid"/>
            <a:round/>
            <a:headEnd type="none" w="sm" len="sm"/>
            <a:tailEnd type="none" w="sm" len="sm"/>
          </a:ln>
        </p:spPr>
      </p:pic>
    </p:spTree>
  </p:cSld>
  <p:clrMapOvr>
    <a:masterClrMapping/>
  </p:clrMapOvr>
  <mc:AlternateContent xmlns:mc="http://schemas.openxmlformats.org/markup-compatibility/2006" xmlns:p14="http://schemas.microsoft.com/office/powerpoint/2010/main">
    <mc:Choice Requires="p14">
      <p:transition spd="slow" p14:dur="2000" advTm="51321"/>
    </mc:Choice>
    <mc:Fallback xmlns="">
      <p:transition spd="slow" advTm="5132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6"/>
          <p:cNvSpPr txBox="1">
            <a:spLocks noGrp="1"/>
          </p:cNvSpPr>
          <p:nvPr>
            <p:ph type="body" idx="1"/>
          </p:nvPr>
        </p:nvSpPr>
        <p:spPr>
          <a:xfrm>
            <a:off x="976371" y="803468"/>
            <a:ext cx="6643629" cy="812800"/>
          </a:xfrm>
          <a:prstGeom prst="rect">
            <a:avLst/>
          </a:prstGeom>
          <a:noFill/>
          <a:ln>
            <a:noFill/>
          </a:ln>
        </p:spPr>
        <p:txBody>
          <a:bodyPr spcFirstLastPara="1" wrap="square" lIns="91425" tIns="45700" rIns="91425" bIns="45700" rtlCol="0" anchor="t" anchorCtr="0">
            <a:noAutofit/>
          </a:bodyPr>
          <a:lstStyle/>
          <a:p>
            <a:pPr marL="0" lvl="0" indent="0" algn="l" rtl="0">
              <a:lnSpc>
                <a:spcPct val="100000"/>
              </a:lnSpc>
              <a:spcBef>
                <a:spcPts val="0"/>
              </a:spcBef>
              <a:spcAft>
                <a:spcPts val="0"/>
              </a:spcAft>
              <a:buClr>
                <a:srgbClr val="000D2F"/>
              </a:buClr>
              <a:buSzPts val="5000"/>
              <a:buNone/>
            </a:pPr>
            <a:r>
              <a:rPr lang="es"/>
              <a:t>Tipos de contaminación</a:t>
            </a:r>
            <a:endParaRPr/>
          </a:p>
        </p:txBody>
      </p:sp>
      <p:sp>
        <p:nvSpPr>
          <p:cNvPr id="215" name="Google Shape;215;p6"/>
          <p:cNvSpPr txBox="1"/>
          <p:nvPr/>
        </p:nvSpPr>
        <p:spPr>
          <a:xfrm>
            <a:off x="1503286" y="2415740"/>
            <a:ext cx="3860750" cy="769441"/>
          </a:xfrm>
          <a:prstGeom prst="rect">
            <a:avLst/>
          </a:prstGeom>
          <a:noFill/>
          <a:ln>
            <a:noFill/>
          </a:ln>
        </p:spPr>
        <p:txBody>
          <a:bodyPr spcFirstLastPara="1" wrap="square" lIns="91425" tIns="45700" rIns="91425" bIns="45700" rtlCol="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s" sz="4400" b="1" i="0" u="none" strike="noStrike" cap="none" dirty="0">
                <a:solidFill>
                  <a:schemeClr val="lt1"/>
                </a:solidFill>
                <a:latin typeface="Calibri"/>
                <a:ea typeface="Calibri"/>
                <a:cs typeface="Calibri"/>
                <a:sym typeface="Calibri"/>
              </a:rPr>
              <a:t>De mano a mano</a:t>
            </a:r>
            <a:endParaRPr sz="1400" b="0" i="0" u="none" strike="noStrike" cap="none" dirty="0">
              <a:solidFill>
                <a:srgbClr val="000000"/>
              </a:solidFill>
              <a:latin typeface="Arial"/>
              <a:ea typeface="Arial"/>
              <a:cs typeface="Arial"/>
              <a:sym typeface="Arial"/>
            </a:endParaRPr>
          </a:p>
        </p:txBody>
      </p:sp>
      <p:sp>
        <p:nvSpPr>
          <p:cNvPr id="216" name="Google Shape;216;p6"/>
          <p:cNvSpPr txBox="1"/>
          <p:nvPr/>
        </p:nvSpPr>
        <p:spPr>
          <a:xfrm>
            <a:off x="6827966" y="2323407"/>
            <a:ext cx="3860750" cy="769441"/>
          </a:xfrm>
          <a:prstGeom prst="rect">
            <a:avLst/>
          </a:prstGeom>
          <a:noFill/>
          <a:ln>
            <a:noFill/>
          </a:ln>
        </p:spPr>
        <p:txBody>
          <a:bodyPr spcFirstLastPara="1" wrap="square" lIns="91425" tIns="45700" rIns="91425" bIns="45700" rtlCol="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s" sz="4400" b="1" i="0" u="none" strike="noStrike" cap="none" dirty="0">
                <a:solidFill>
                  <a:schemeClr val="lt1"/>
                </a:solidFill>
                <a:latin typeface="Calibri"/>
                <a:ea typeface="Calibri"/>
                <a:cs typeface="Calibri"/>
                <a:sym typeface="Calibri"/>
              </a:rPr>
              <a:t>De alimento a alimento</a:t>
            </a:r>
            <a:endParaRPr sz="1400" b="0" i="0" u="none" strike="noStrike" cap="none" dirty="0">
              <a:solidFill>
                <a:srgbClr val="000000"/>
              </a:solidFill>
              <a:latin typeface="Arial"/>
              <a:ea typeface="Arial"/>
              <a:cs typeface="Arial"/>
              <a:sym typeface="Arial"/>
            </a:endParaRPr>
          </a:p>
        </p:txBody>
      </p:sp>
      <p:sp>
        <p:nvSpPr>
          <p:cNvPr id="217" name="Google Shape;217;p6"/>
          <p:cNvSpPr txBox="1"/>
          <p:nvPr/>
        </p:nvSpPr>
        <p:spPr>
          <a:xfrm>
            <a:off x="1014651" y="4569430"/>
            <a:ext cx="4838020" cy="1077218"/>
          </a:xfrm>
          <a:prstGeom prst="rect">
            <a:avLst/>
          </a:prstGeom>
          <a:noFill/>
          <a:ln>
            <a:noFill/>
          </a:ln>
        </p:spPr>
        <p:txBody>
          <a:bodyPr spcFirstLastPara="1" wrap="square" lIns="91425" tIns="45700" rIns="91425" bIns="45700" rtlCol="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s" sz="3200" b="1" i="0" u="none" strike="noStrike" cap="none" dirty="0">
                <a:solidFill>
                  <a:schemeClr val="lt1"/>
                </a:solidFill>
                <a:latin typeface="Calibri"/>
                <a:ea typeface="Calibri"/>
                <a:cs typeface="Calibri"/>
                <a:sym typeface="Calibri"/>
              </a:rPr>
              <a:t>De equipos o superficies de contacto de comida a comida</a:t>
            </a:r>
            <a:endParaRPr sz="1400" b="0" i="0" u="none" strike="noStrike" cap="none" dirty="0">
              <a:solidFill>
                <a:srgbClr val="000000"/>
              </a:solidFill>
              <a:latin typeface="Arial"/>
              <a:ea typeface="Arial"/>
              <a:cs typeface="Arial"/>
              <a:sym typeface="Arial"/>
            </a:endParaRPr>
          </a:p>
        </p:txBody>
      </p:sp>
      <p:sp>
        <p:nvSpPr>
          <p:cNvPr id="218" name="Google Shape;218;p6"/>
          <p:cNvSpPr txBox="1"/>
          <p:nvPr/>
        </p:nvSpPr>
        <p:spPr>
          <a:xfrm>
            <a:off x="6827966" y="4569430"/>
            <a:ext cx="3860750" cy="1446550"/>
          </a:xfrm>
          <a:prstGeom prst="rect">
            <a:avLst/>
          </a:prstGeom>
          <a:noFill/>
          <a:ln>
            <a:noFill/>
          </a:ln>
        </p:spPr>
        <p:txBody>
          <a:bodyPr spcFirstLastPara="1" wrap="square" lIns="91425" tIns="45700" rIns="91425" bIns="45700" rtlCol="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s" sz="4400" b="1" i="0" u="none" strike="noStrike" cap="none" dirty="0">
                <a:solidFill>
                  <a:schemeClr val="lt1"/>
                </a:solidFill>
                <a:latin typeface="Calibri"/>
                <a:ea typeface="Calibri"/>
                <a:cs typeface="Calibri"/>
                <a:sym typeface="Calibri"/>
              </a:rPr>
              <a:t>Contaminación química</a:t>
            </a:r>
            <a:endParaRPr sz="1400" b="0" i="0" u="none" strike="noStrike" cap="none" dirty="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101805"/>
    </mc:Choice>
    <mc:Fallback xmlns="">
      <p:transition spd="slow" advTm="101805"/>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3" name="Google Shape;223;p7"/>
          <p:cNvPicPr preferRelativeResize="0"/>
          <p:nvPr/>
        </p:nvPicPr>
        <p:blipFill rotWithShape="1">
          <a:blip r:embed="rId3">
            <a:alphaModFix/>
          </a:blip>
          <a:srcRect/>
          <a:stretch/>
        </p:blipFill>
        <p:spPr>
          <a:xfrm>
            <a:off x="2096863" y="565925"/>
            <a:ext cx="7998276" cy="618049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advTm="32669"/>
    </mc:Choice>
    <mc:Fallback xmlns="">
      <p:transition spd="slow" advTm="32669"/>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p8"/>
          <p:cNvPicPr preferRelativeResize="0"/>
          <p:nvPr/>
        </p:nvPicPr>
        <p:blipFill>
          <a:blip r:embed="rId3">
            <a:alphaModFix/>
          </a:blip>
          <a:stretch>
            <a:fillRect/>
          </a:stretch>
        </p:blipFill>
        <p:spPr>
          <a:xfrm>
            <a:off x="2524125" y="481025"/>
            <a:ext cx="4059125" cy="6274250"/>
          </a:xfrm>
          <a:prstGeom prst="rect">
            <a:avLst/>
          </a:prstGeom>
          <a:noFill/>
          <a:ln>
            <a:noFill/>
          </a:ln>
        </p:spPr>
      </p:pic>
      <p:sp>
        <p:nvSpPr>
          <p:cNvPr id="229" name="Google Shape;229;p8"/>
          <p:cNvSpPr txBox="1"/>
          <p:nvPr/>
        </p:nvSpPr>
        <p:spPr>
          <a:xfrm>
            <a:off x="6966550" y="6117925"/>
            <a:ext cx="5162100" cy="646500"/>
          </a:xfrm>
          <a:prstGeom prst="rect">
            <a:avLst/>
          </a:prstGeom>
          <a:noFill/>
          <a:ln>
            <a:noFill/>
          </a:ln>
        </p:spPr>
        <p:txBody>
          <a:bodyPr spcFirstLastPara="1" wrap="square" lIns="91425" tIns="91425" rIns="91425" bIns="91425" rtlCol="0" anchor="t" anchorCtr="0">
            <a:spAutoFit/>
          </a:bodyPr>
          <a:lstStyle/>
          <a:p>
            <a:pPr marL="0" lvl="0" indent="0" algn="l" rtl="0">
              <a:spcBef>
                <a:spcPts val="0"/>
              </a:spcBef>
              <a:spcAft>
                <a:spcPts val="0"/>
              </a:spcAft>
              <a:buNone/>
            </a:pPr>
            <a:r>
              <a:rPr lang="es" sz="1000" i="1">
                <a:latin typeface="Calibri"/>
                <a:ea typeface="Calibri"/>
                <a:cs typeface="Calibri"/>
                <a:sym typeface="Calibri"/>
              </a:rPr>
              <a:t>Fuente</a:t>
            </a:r>
            <a:r>
              <a:rPr lang="es" sz="1000">
                <a:latin typeface="Calibri"/>
                <a:ea typeface="Calibri"/>
                <a:cs typeface="Calibri"/>
                <a:sym typeface="Calibri"/>
              </a:rPr>
              <a:t>: Servicio de Seguridad Alimentaria e Inspecciones (FSIS) del Departamento de Agricultura de los Estados Unidos (USDA): </a:t>
            </a:r>
            <a:r>
              <a:rPr lang="es" sz="1000" u="sng">
                <a:latin typeface="Calibri"/>
                <a:ea typeface="Calibri"/>
                <a:cs typeface="Calibri"/>
                <a:sym typeface="Calibri"/>
                <a:hlinkClick r:id="rId4"/>
              </a:rPr>
              <a:t>https://www.fsis.usda.gov/food-safety/safe-food-handling-and-preparation/food-safety-basics/danger-zone-40f-140f</a:t>
            </a:r>
            <a:endParaRPr sz="1000">
              <a:latin typeface="Calibri"/>
              <a:ea typeface="Calibri"/>
              <a:cs typeface="Calibri"/>
              <a:sym typeface="Calibri"/>
            </a:endParaRPr>
          </a:p>
        </p:txBody>
      </p:sp>
      <p:sp>
        <p:nvSpPr>
          <p:cNvPr id="230" name="Google Shape;230;p8"/>
          <p:cNvSpPr txBox="1">
            <a:spLocks noGrp="1"/>
          </p:cNvSpPr>
          <p:nvPr>
            <p:ph type="body" idx="1"/>
          </p:nvPr>
        </p:nvSpPr>
        <p:spPr>
          <a:xfrm>
            <a:off x="7231450" y="2362575"/>
            <a:ext cx="3435600" cy="2413500"/>
          </a:xfrm>
          <a:prstGeom prst="rect">
            <a:avLst/>
          </a:prstGeom>
          <a:noFill/>
          <a:ln>
            <a:noFill/>
          </a:ln>
        </p:spPr>
        <p:txBody>
          <a:bodyPr spcFirstLastPara="1" wrap="square" lIns="91425" tIns="45700" rIns="91425" bIns="45700" rtlCol="0" anchor="t" anchorCtr="0">
            <a:noAutofit/>
          </a:bodyPr>
          <a:lstStyle/>
          <a:p>
            <a:pPr marL="0" lvl="0" indent="0" algn="ctr" rtl="0">
              <a:lnSpc>
                <a:spcPct val="100000"/>
              </a:lnSpc>
              <a:spcBef>
                <a:spcPts val="0"/>
              </a:spcBef>
              <a:spcAft>
                <a:spcPts val="0"/>
              </a:spcAft>
              <a:buClr>
                <a:srgbClr val="000D2F"/>
              </a:buClr>
              <a:buSzPts val="5000"/>
              <a:buNone/>
            </a:pPr>
            <a:r>
              <a:rPr lang="es" sz="4800"/>
              <a:t>Mantenga los alimentos </a:t>
            </a:r>
            <a:endParaRPr sz="4800"/>
          </a:p>
          <a:p>
            <a:pPr marL="0" lvl="0" indent="0" algn="ctr" rtl="0">
              <a:lnSpc>
                <a:spcPct val="100000"/>
              </a:lnSpc>
              <a:spcBef>
                <a:spcPts val="0"/>
              </a:spcBef>
              <a:spcAft>
                <a:spcPts val="0"/>
              </a:spcAft>
              <a:buClr>
                <a:srgbClr val="000D2F"/>
              </a:buClr>
              <a:buSzPts val="5000"/>
              <a:buNone/>
            </a:pPr>
            <a:r>
              <a:rPr lang="es" sz="4800"/>
              <a:t> fuera de la “Zona de peligro”.</a:t>
            </a:r>
            <a:endParaRPr sz="4800"/>
          </a:p>
        </p:txBody>
      </p:sp>
    </p:spTree>
  </p:cSld>
  <p:clrMapOvr>
    <a:masterClrMapping/>
  </p:clrMapOvr>
  <mc:AlternateContent xmlns:mc="http://schemas.openxmlformats.org/markup-compatibility/2006" xmlns:p14="http://schemas.microsoft.com/office/powerpoint/2010/main">
    <mc:Choice Requires="p14">
      <p:transition spd="slow" p14:dur="2000" advTm="46430"/>
    </mc:Choice>
    <mc:Fallback xmlns="">
      <p:transition spd="slow" advTm="4643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2"/>
          <p:cNvSpPr txBox="1">
            <a:spLocks noGrp="1"/>
          </p:cNvSpPr>
          <p:nvPr>
            <p:ph type="body" idx="1"/>
          </p:nvPr>
        </p:nvSpPr>
        <p:spPr>
          <a:xfrm>
            <a:off x="1016521" y="181048"/>
            <a:ext cx="6643500" cy="812700"/>
          </a:xfrm>
          <a:prstGeom prst="rect">
            <a:avLst/>
          </a:prstGeom>
          <a:noFill/>
          <a:ln>
            <a:noFill/>
          </a:ln>
        </p:spPr>
        <p:txBody>
          <a:bodyPr spcFirstLastPara="1" wrap="square" lIns="91425" tIns="45700" rIns="91425" bIns="45700" rtlCol="0" anchor="t" anchorCtr="0">
            <a:noAutofit/>
          </a:bodyPr>
          <a:lstStyle/>
          <a:p>
            <a:pPr marL="0" lvl="0" indent="0" algn="l" rtl="0">
              <a:lnSpc>
                <a:spcPct val="100000"/>
              </a:lnSpc>
              <a:spcBef>
                <a:spcPts val="0"/>
              </a:spcBef>
              <a:spcAft>
                <a:spcPts val="0"/>
              </a:spcAft>
              <a:buClr>
                <a:srgbClr val="000D2F"/>
              </a:buClr>
              <a:buSzPts val="5000"/>
              <a:buNone/>
            </a:pPr>
            <a:r>
              <a:rPr lang="es" dirty="0"/>
              <a:t>Temperaturas de almacenamiento</a:t>
            </a:r>
            <a:endParaRPr dirty="0"/>
          </a:p>
        </p:txBody>
      </p:sp>
      <p:sp>
        <p:nvSpPr>
          <p:cNvPr id="236" name="Google Shape;236;p12"/>
          <p:cNvSpPr txBox="1"/>
          <p:nvPr/>
        </p:nvSpPr>
        <p:spPr>
          <a:xfrm>
            <a:off x="6827966" y="2288570"/>
            <a:ext cx="3860700" cy="1446900"/>
          </a:xfrm>
          <a:prstGeom prst="rect">
            <a:avLst/>
          </a:prstGeom>
          <a:noFill/>
          <a:ln>
            <a:noFill/>
          </a:ln>
        </p:spPr>
        <p:txBody>
          <a:bodyPr spcFirstLastPara="1" wrap="square" lIns="91425" tIns="45700" rIns="91425" bIns="45700" rtlCol="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s" sz="4400" b="1" i="0" u="none" strike="noStrike" cap="none">
                <a:solidFill>
                  <a:schemeClr val="lt1"/>
                </a:solidFill>
                <a:latin typeface="Calibri"/>
                <a:ea typeface="Calibri"/>
                <a:cs typeface="Calibri"/>
                <a:sym typeface="Calibri"/>
              </a:rPr>
              <a:t>Refrigerador: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r>
              <a:rPr lang="es" sz="4400" b="1" i="0" u="none" strike="noStrike" cap="none">
                <a:solidFill>
                  <a:schemeClr val="lt1"/>
                </a:solidFill>
                <a:latin typeface="Calibri"/>
                <a:ea typeface="Calibri"/>
                <a:cs typeface="Calibri"/>
                <a:sym typeface="Calibri"/>
              </a:rPr>
              <a:t>40°F o menos</a:t>
            </a:r>
            <a:endParaRPr sz="1400" b="0" i="0" u="none" strike="noStrike" cap="none">
              <a:solidFill>
                <a:srgbClr val="000000"/>
              </a:solidFill>
              <a:latin typeface="Arial"/>
              <a:ea typeface="Arial"/>
              <a:cs typeface="Arial"/>
              <a:sym typeface="Arial"/>
            </a:endParaRPr>
          </a:p>
        </p:txBody>
      </p:sp>
      <p:sp>
        <p:nvSpPr>
          <p:cNvPr id="237" name="Google Shape;237;p12"/>
          <p:cNvSpPr txBox="1"/>
          <p:nvPr/>
        </p:nvSpPr>
        <p:spPr>
          <a:xfrm>
            <a:off x="6675960" y="4244097"/>
            <a:ext cx="4164712" cy="1446550"/>
          </a:xfrm>
          <a:prstGeom prst="rect">
            <a:avLst/>
          </a:prstGeom>
          <a:noFill/>
          <a:ln>
            <a:noFill/>
          </a:ln>
        </p:spPr>
        <p:txBody>
          <a:bodyPr spcFirstLastPara="1" wrap="square" lIns="91425" tIns="45700" rIns="91425" bIns="45700" rtlCol="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s" sz="4400" b="1" i="0" u="none" strike="noStrike" cap="none" dirty="0">
                <a:solidFill>
                  <a:schemeClr val="lt1"/>
                </a:solidFill>
                <a:latin typeface="Calibri"/>
                <a:ea typeface="Calibri"/>
                <a:cs typeface="Calibri"/>
                <a:sym typeface="Calibri"/>
              </a:rPr>
              <a:t>Químicos: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r>
              <a:rPr lang="es" sz="4400" b="1" i="0" u="none" strike="noStrike" cap="none" dirty="0">
                <a:solidFill>
                  <a:schemeClr val="lt1"/>
                </a:solidFill>
                <a:latin typeface="Calibri"/>
                <a:ea typeface="Calibri"/>
                <a:cs typeface="Calibri"/>
                <a:sym typeface="Calibri"/>
              </a:rPr>
              <a:t>Sin temperatura especificada</a:t>
            </a:r>
            <a:endParaRPr sz="1400" b="0" i="0" u="none" strike="noStrike" cap="none" dirty="0">
              <a:solidFill>
                <a:srgbClr val="000000"/>
              </a:solidFill>
              <a:latin typeface="Arial"/>
              <a:ea typeface="Arial"/>
              <a:cs typeface="Arial"/>
              <a:sym typeface="Arial"/>
            </a:endParaRPr>
          </a:p>
        </p:txBody>
      </p:sp>
      <p:sp>
        <p:nvSpPr>
          <p:cNvPr id="238" name="Google Shape;238;p12"/>
          <p:cNvSpPr txBox="1"/>
          <p:nvPr/>
        </p:nvSpPr>
        <p:spPr>
          <a:xfrm>
            <a:off x="1491709" y="1906605"/>
            <a:ext cx="3860700" cy="1446900"/>
          </a:xfrm>
          <a:prstGeom prst="rect">
            <a:avLst/>
          </a:prstGeom>
          <a:noFill/>
          <a:ln>
            <a:noFill/>
          </a:ln>
        </p:spPr>
        <p:txBody>
          <a:bodyPr spcFirstLastPara="1" wrap="square" lIns="91425" tIns="45700" rIns="91425" bIns="45700" rtlCol="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s" sz="4400" b="1" i="0" u="none" strike="noStrike" cap="none" dirty="0">
                <a:solidFill>
                  <a:schemeClr val="lt1"/>
                </a:solidFill>
                <a:latin typeface="Calibri"/>
                <a:ea typeface="Calibri"/>
                <a:cs typeface="Calibri"/>
                <a:sym typeface="Calibri"/>
              </a:rPr>
              <a:t>Mercadería seca:</a:t>
            </a:r>
            <a:endParaRPr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r>
              <a:rPr lang="es" sz="4400" b="1" i="0" u="none" strike="noStrike" cap="none" dirty="0">
                <a:solidFill>
                  <a:schemeClr val="lt1"/>
                </a:solidFill>
                <a:latin typeface="Calibri"/>
                <a:ea typeface="Calibri"/>
                <a:cs typeface="Calibri"/>
                <a:sym typeface="Calibri"/>
              </a:rPr>
              <a:t>50-70°F </a:t>
            </a:r>
            <a:endParaRPr sz="4000" b="0" i="0" u="none" strike="noStrike" cap="none" dirty="0">
              <a:solidFill>
                <a:srgbClr val="000000"/>
              </a:solidFill>
              <a:latin typeface="Arial"/>
              <a:ea typeface="Arial"/>
              <a:cs typeface="Arial"/>
              <a:sym typeface="Arial"/>
            </a:endParaRPr>
          </a:p>
        </p:txBody>
      </p:sp>
      <p:sp>
        <p:nvSpPr>
          <p:cNvPr id="239" name="Google Shape;239;p12"/>
          <p:cNvSpPr txBox="1"/>
          <p:nvPr/>
        </p:nvSpPr>
        <p:spPr>
          <a:xfrm>
            <a:off x="1319434" y="4497505"/>
            <a:ext cx="3860700" cy="1446900"/>
          </a:xfrm>
          <a:prstGeom prst="rect">
            <a:avLst/>
          </a:prstGeom>
          <a:noFill/>
          <a:ln>
            <a:noFill/>
          </a:ln>
        </p:spPr>
        <p:txBody>
          <a:bodyPr spcFirstLastPara="1" wrap="square" lIns="91425" tIns="45700" rIns="91425" bIns="45700" rtlCol="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s" sz="4400" b="1" i="0" u="none" strike="noStrike" cap="none">
                <a:solidFill>
                  <a:schemeClr val="lt1"/>
                </a:solidFill>
                <a:latin typeface="Calibri"/>
                <a:ea typeface="Calibri"/>
                <a:cs typeface="Calibri"/>
                <a:sym typeface="Calibri"/>
              </a:rPr>
              <a:t>Freezer: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r>
              <a:rPr lang="es" sz="4400" b="1" i="0" u="none" strike="noStrike" cap="none">
                <a:solidFill>
                  <a:schemeClr val="lt1"/>
                </a:solidFill>
                <a:latin typeface="Calibri"/>
                <a:ea typeface="Calibri"/>
                <a:cs typeface="Calibri"/>
                <a:sym typeface="Calibri"/>
              </a:rPr>
              <a:t>0°F</a:t>
            </a:r>
            <a:endParaRPr sz="1400" b="0" i="0" u="none" strike="noStrike" cap="none">
              <a:solidFill>
                <a:srgbClr val="000000"/>
              </a:solidFill>
              <a:latin typeface="Arial"/>
              <a:ea typeface="Arial"/>
              <a:cs typeface="Arial"/>
              <a:sym typeface="Arial"/>
            </a:endParaRPr>
          </a:p>
        </p:txBody>
      </p:sp>
      <p:sp>
        <p:nvSpPr>
          <p:cNvPr id="240" name="Google Shape;240;p12"/>
          <p:cNvSpPr txBox="1"/>
          <p:nvPr/>
        </p:nvSpPr>
        <p:spPr>
          <a:xfrm>
            <a:off x="2041870" y="6325115"/>
            <a:ext cx="8108260" cy="369332"/>
          </a:xfrm>
          <a:prstGeom prst="rect">
            <a:avLst/>
          </a:prstGeom>
          <a:noFill/>
          <a:ln>
            <a:noFill/>
          </a:ln>
        </p:spPr>
        <p:txBody>
          <a:bodyPr spcFirstLastPara="1" wrap="square" lIns="91425" tIns="45700" rIns="91425" bIns="45700" rtlCol="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 sz="1800" b="0" i="0" u="none" strike="noStrike" cap="none">
                <a:solidFill>
                  <a:srgbClr val="212121"/>
                </a:solidFill>
                <a:latin typeface="Calibri"/>
                <a:ea typeface="Calibri"/>
                <a:cs typeface="Calibri"/>
                <a:sym typeface="Calibri"/>
              </a:rPr>
              <a:t>*Almacene los químicos lejos de los alimentos. Identifique los químicos si cambia los recipientes.</a:t>
            </a:r>
            <a:endParaRPr sz="1400" b="0" i="0" u="none" strike="noStrike" cap="none">
              <a:solidFill>
                <a:srgbClr val="21212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30799"/>
    </mc:Choice>
    <mc:Fallback xmlns="">
      <p:transition spd="slow" advTm="30799"/>
    </mc:Fallback>
  </mc:AlternateContent>
</p:sld>
</file>

<file path=ppt/theme/theme1.xml><?xml version="1.0" encoding="utf-8"?>
<a:theme xmlns:a="http://schemas.openxmlformats.org/drawingml/2006/main" name="Rudd Center Theme">
  <a:themeElements>
    <a:clrScheme name="Rudd Color Pallete">
      <a:dk1>
        <a:srgbClr val="001640"/>
      </a:dk1>
      <a:lt1>
        <a:srgbClr val="FFFFFF"/>
      </a:lt1>
      <a:dk2>
        <a:srgbClr val="001640"/>
      </a:dk2>
      <a:lt2>
        <a:srgbClr val="FDFFFF"/>
      </a:lt2>
      <a:accent1>
        <a:srgbClr val="001640"/>
      </a:accent1>
      <a:accent2>
        <a:srgbClr val="BE2C2C"/>
      </a:accent2>
      <a:accent3>
        <a:srgbClr val="D4AE36"/>
      </a:accent3>
      <a:accent4>
        <a:srgbClr val="9E9A9F"/>
      </a:accent4>
      <a:accent5>
        <a:srgbClr val="4BACC6"/>
      </a:accent5>
      <a:accent6>
        <a:srgbClr val="F79646"/>
      </a:accent6>
      <a:hlink>
        <a:srgbClr val="0000FF"/>
      </a:hlink>
      <a:folHlink>
        <a:srgbClr val="BF192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TotalTime>
  <Words>2463</Words>
  <Application>Microsoft Macintosh PowerPoint</Application>
  <PresentationFormat>Widescreen</PresentationFormat>
  <Paragraphs>84</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Oswald SemiBold</vt:lpstr>
      <vt:lpstr>Calibri</vt:lpstr>
      <vt:lpstr>Assistant</vt:lpstr>
      <vt:lpstr>Noto Sans</vt:lpstr>
      <vt:lpstr>Arial</vt:lpstr>
      <vt:lpstr>Oswald</vt:lpstr>
      <vt:lpstr>Rudd Center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Judy</dc:creator>
  <cp:lastModifiedBy>Hardee, Carson</cp:lastModifiedBy>
  <cp:revision>9</cp:revision>
  <dcterms:created xsi:type="dcterms:W3CDTF">2022-07-14T14:33:31Z</dcterms:created>
  <dcterms:modified xsi:type="dcterms:W3CDTF">2024-01-11T21:58:42Z</dcterms:modified>
</cp:coreProperties>
</file>